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modernComment_18C_62A630F1.xml" ContentType="application/vnd.ms-powerpoint.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3"/>
  </p:notesMasterIdLst>
  <p:sldIdLst>
    <p:sldId id="258" r:id="rId2"/>
    <p:sldId id="376" r:id="rId3"/>
    <p:sldId id="407" r:id="rId4"/>
    <p:sldId id="256" r:id="rId5"/>
    <p:sldId id="317" r:id="rId6"/>
    <p:sldId id="333" r:id="rId7"/>
    <p:sldId id="398" r:id="rId8"/>
    <p:sldId id="356" r:id="rId9"/>
    <p:sldId id="357" r:id="rId10"/>
    <p:sldId id="371" r:id="rId11"/>
    <p:sldId id="273" r:id="rId12"/>
    <p:sldId id="266" r:id="rId13"/>
    <p:sldId id="358" r:id="rId14"/>
    <p:sldId id="320" r:id="rId15"/>
    <p:sldId id="359" r:id="rId16"/>
    <p:sldId id="383" r:id="rId17"/>
    <p:sldId id="382" r:id="rId18"/>
    <p:sldId id="388" r:id="rId19"/>
    <p:sldId id="384" r:id="rId20"/>
    <p:sldId id="385" r:id="rId21"/>
    <p:sldId id="410" r:id="rId22"/>
    <p:sldId id="387" r:id="rId23"/>
    <p:sldId id="400" r:id="rId24"/>
    <p:sldId id="348" r:id="rId25"/>
    <p:sldId id="373" r:id="rId26"/>
    <p:sldId id="368" r:id="rId27"/>
    <p:sldId id="367" r:id="rId28"/>
    <p:sldId id="369" r:id="rId29"/>
    <p:sldId id="408" r:id="rId30"/>
    <p:sldId id="380" r:id="rId31"/>
    <p:sldId id="397" r:id="rId32"/>
    <p:sldId id="372" r:id="rId33"/>
    <p:sldId id="374" r:id="rId34"/>
    <p:sldId id="396" r:id="rId35"/>
    <p:sldId id="352" r:id="rId36"/>
    <p:sldId id="377" r:id="rId37"/>
    <p:sldId id="370" r:id="rId38"/>
    <p:sldId id="274" r:id="rId39"/>
    <p:sldId id="390" r:id="rId40"/>
    <p:sldId id="389" r:id="rId41"/>
    <p:sldId id="399" r:id="rId42"/>
  </p:sldIdLst>
  <p:sldSz cx="12192000" cy="6858000"/>
  <p:notesSz cx="6858000" cy="9144000"/>
  <p:embeddedFontLst>
    <p:embeddedFont>
      <p:font typeface="Cambria" panose="02040503050406030204" pitchFamily="18" charset="0"/>
      <p:regular r:id="rId44"/>
      <p:bold r:id="rId45"/>
      <p:italic r:id="rId46"/>
      <p:boldItalic r:id="rId47"/>
    </p:embeddedFont>
    <p:embeddedFont>
      <p:font typeface="Georgia" panose="02040502050405020303" pitchFamily="18" charset="0"/>
      <p:regular r:id="rId48"/>
      <p:bold r:id="rId49"/>
      <p:italic r:id="rId50"/>
      <p:boldItalic r:id="rId51"/>
    </p:embeddedFont>
    <p:embeddedFont>
      <p:font typeface="IBM Plex Sans" panose="020B0503050203000203" pitchFamily="34" charset="0"/>
      <p:regular r:id="rId52"/>
      <p:bold r:id="rId53"/>
      <p:italic r:id="rId54"/>
      <p:boldItalic r:id="rId55"/>
    </p:embeddedFont>
    <p:embeddedFont>
      <p:font typeface="IBM Plex Sans Light" panose="020B0403050203000203" pitchFamily="34" charset="0"/>
      <p:regular r:id="rId56"/>
      <p:bold r:id="rId57"/>
      <p:italic r:id="rId58"/>
      <p:boldItalic r:id="rId59"/>
    </p:embeddedFont>
    <p:embeddedFont>
      <p:font typeface="IBM Plex Sans Medium" panose="020B0603050203000203" pitchFamily="34" charset="0"/>
      <p:regular r:id="rId60"/>
      <p:bold r:id="rId61"/>
      <p:italic r:id="rId62"/>
      <p:boldItalic r:id="rId63"/>
    </p:embeddedFont>
    <p:embeddedFont>
      <p:font typeface="IBM Plex Sans SemiBold" panose="020B0703050203000203" pitchFamily="34" charset="0"/>
      <p:regular r:id="rId64"/>
      <p:bold r:id="rId65"/>
      <p:italic r:id="rId66"/>
      <p:boldItalic r:id="rId67"/>
    </p:embeddedFont>
    <p:embeddedFont>
      <p:font typeface="IBM Plex Serif" panose="02060503050406000203" pitchFamily="18" charset="0"/>
      <p:regular r:id="rId68"/>
      <p:bold r:id="rId69"/>
      <p:italic r:id="rId70"/>
      <p:boldItalic r:id="rId71"/>
    </p:embeddedFont>
    <p:embeddedFont>
      <p:font typeface="Roboto" panose="02000000000000000000" pitchFamily="2" charset="0"/>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For Course Directors" id="{5271D9E1-2675-4CCE-B941-7C724BAC0833}">
          <p14:sldIdLst>
            <p14:sldId id="258"/>
            <p14:sldId id="376"/>
            <p14:sldId id="407"/>
          </p14:sldIdLst>
        </p14:section>
        <p14:section name="Intro" id="{6BF1FB62-2923-4F6D-A123-9F06FBD76BA9}">
          <p14:sldIdLst>
            <p14:sldId id="256"/>
            <p14:sldId id="317"/>
          </p14:sldIdLst>
        </p14:section>
        <p14:section name="What is GenAI?" id="{18FD9947-511F-4477-8A54-D76509D5FF76}">
          <p14:sldIdLst>
            <p14:sldId id="333"/>
            <p14:sldId id="398"/>
            <p14:sldId id="356"/>
            <p14:sldId id="357"/>
            <p14:sldId id="371"/>
            <p14:sldId id="273"/>
            <p14:sldId id="266"/>
          </p14:sldIdLst>
        </p14:section>
        <p14:section name="Course Policies" id="{786F71A1-76B9-4B1A-A393-EC0527E9938E}">
          <p14:sldIdLst>
            <p14:sldId id="358"/>
            <p14:sldId id="320"/>
            <p14:sldId id="359"/>
            <p14:sldId id="383"/>
            <p14:sldId id="382"/>
            <p14:sldId id="388"/>
            <p14:sldId id="384"/>
            <p14:sldId id="385"/>
            <p14:sldId id="410"/>
            <p14:sldId id="387"/>
            <p14:sldId id="400"/>
          </p14:sldIdLst>
        </p14:section>
        <p14:section name="Digital Literacy" id="{DDF9B814-2F7F-4618-B218-8C06EB7CAF72}">
          <p14:sldIdLst>
            <p14:sldId id="348"/>
            <p14:sldId id="373"/>
            <p14:sldId id="368"/>
            <p14:sldId id="367"/>
            <p14:sldId id="369"/>
            <p14:sldId id="408"/>
            <p14:sldId id="380"/>
            <p14:sldId id="397"/>
            <p14:sldId id="372"/>
            <p14:sldId id="374"/>
            <p14:sldId id="396"/>
          </p14:sldIdLst>
        </p14:section>
        <p14:section name="Academic Integrity" id="{BB07D777-630E-4192-9B64-EA30A117E55C}">
          <p14:sldIdLst>
            <p14:sldId id="352"/>
            <p14:sldId id="377"/>
            <p14:sldId id="370"/>
          </p14:sldIdLst>
        </p14:section>
        <p14:section name="Wrap-Up" id="{F652A314-9FA6-4A6E-80CE-286808A11356}">
          <p14:sldIdLst>
            <p14:sldId id="274"/>
            <p14:sldId id="390"/>
            <p14:sldId id="389"/>
            <p14:sldId id="399"/>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90" roundtripDataSignature="AMtx7mhj330RlgX6DzWcp3CWxCw8ErNZp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D4C75F-0ECE-3E85-9472-B0D6FE002DA8}" name="Rebecca Koessler" initials="RK" userId="S::koessler@yorku.ca::5cf4d8a5-8ed7-4e40-adcb-6f9c2ca74c16" providerId="AD"/>
  <p188:author id="{C500A17C-969C-4B66-3236-953735535DAD}" name="Nicole Joron" initials="NJ" userId="S::njoron@yorku.ca::4aed8fcf-2217-4c72-a2db-3ee11bb92206" providerId="AD"/>
  <p188:author id="{A49BBBB2-7560-0C4C-3105-438F627BF4C5}" name="Robin Sutherland-Harris" initials="RS" userId="S::robinsh@yorku.ca::a7212a3f-fe5f-44c8-a814-2e7b7fa9c914" providerId="AD"/>
  <p188:author id="{857453B5-49E7-4AE2-69E0-A355BDBF873B}" name="Robin Sutherland-Harris" initials="RSH" userId="Robin Sutherland-Harris" providerId="None"/>
  <p188:author id="{66E354BC-F133-77D0-05F4-0A515E82CB75}" name="Angela Clark" initials="AC" userId="S::angclark@yorku.ca::a360aba3-d3a5-4a06-bbcb-da840eedb8d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11837"/>
    <a:srgbClr val="577D70"/>
    <a:srgbClr val="7BAF9D"/>
    <a:srgbClr val="57C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F73238-2DDB-C85D-DB20-05CFF9ED2C36}" v="5" dt="2024-11-05T18:54:49.842"/>
    <p1510:client id="{574B7202-E3F8-3EF0-FC9B-4CD36C04F451}" v="15" dt="2024-11-06T13:48:13.5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4.fntdata"/><Relationship Id="rId63" Type="http://schemas.openxmlformats.org/officeDocument/2006/relationships/font" Target="fonts/font20.fntdata"/><Relationship Id="rId68" Type="http://schemas.openxmlformats.org/officeDocument/2006/relationships/font" Target="fonts/font2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10.fntdata"/><Relationship Id="rId58" Type="http://schemas.openxmlformats.org/officeDocument/2006/relationships/font" Target="fonts/font15.fntdata"/><Relationship Id="rId74" Type="http://schemas.openxmlformats.org/officeDocument/2006/relationships/font" Target="fonts/font31.fntdata"/><Relationship Id="rId5" Type="http://schemas.openxmlformats.org/officeDocument/2006/relationships/slide" Target="slides/slide4.xml"/><Relationship Id="rId61" Type="http://schemas.openxmlformats.org/officeDocument/2006/relationships/font" Target="fonts/font18.fntdata"/><Relationship Id="rId90" Type="http://customschemas.google.com/relationships/presentationmetadata" Target="metadata"/><Relationship Id="rId95"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font" Target="fonts/font21.fntdata"/><Relationship Id="rId69" Type="http://schemas.openxmlformats.org/officeDocument/2006/relationships/font" Target="fonts/font26.fntdata"/><Relationship Id="rId8" Type="http://schemas.openxmlformats.org/officeDocument/2006/relationships/slide" Target="slides/slide7.xml"/><Relationship Id="rId51" Type="http://schemas.openxmlformats.org/officeDocument/2006/relationships/font" Target="fonts/font8.fntdata"/><Relationship Id="rId72" Type="http://schemas.openxmlformats.org/officeDocument/2006/relationships/font" Target="fonts/font29.fntdata"/><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font" Target="fonts/font2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font" Target="fonts/font19.fntdata"/><Relationship Id="rId70" Type="http://schemas.openxmlformats.org/officeDocument/2006/relationships/font" Target="fonts/font27.fntdata"/><Relationship Id="rId75" Type="http://schemas.openxmlformats.org/officeDocument/2006/relationships/font" Target="fonts/font32.fntdata"/><Relationship Id="rId91" Type="http://schemas.openxmlformats.org/officeDocument/2006/relationships/presProps" Target="presProps.xml"/><Relationship Id="rId9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font" Target="fonts/font22.fntdata"/><Relationship Id="rId73" Type="http://schemas.openxmlformats.org/officeDocument/2006/relationships/font" Target="fonts/font30.fntdata"/><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font" Target="fonts/font28.fntdata"/><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font" Target="fonts/font2.fntdata"/><Relationship Id="rId66" Type="http://schemas.openxmlformats.org/officeDocument/2006/relationships/font" Target="fonts/font23.fntdata"/></Relationships>
</file>

<file path=ppt/comments/modernComment_18C_62A630F1.xml><?xml version="1.0" encoding="utf-8"?>
<p188:cmLst xmlns:a="http://schemas.openxmlformats.org/drawingml/2006/main" xmlns:r="http://schemas.openxmlformats.org/officeDocument/2006/relationships" xmlns:p188="http://schemas.microsoft.com/office/powerpoint/2018/8/main">
  <p188:cm id="{AB3C533C-AF5C-4F62-8C3F-E50172DFEF44}" authorId="{C500A17C-969C-4B66-3236-953735535DAD}" created="2024-07-16T15:07:58.528">
    <ac:txMkLst xmlns:ac="http://schemas.microsoft.com/office/drawing/2013/main/command">
      <pc:docMk xmlns:pc="http://schemas.microsoft.com/office/powerpoint/2013/main/command"/>
      <pc:sldMk xmlns:pc="http://schemas.microsoft.com/office/powerpoint/2013/main/command" cId="1655058673" sldId="396"/>
      <ac:spMk id="2" creationId="{B84EAC38-D0AF-E01E-387C-7C83E2B5934A}"/>
      <ac:txMk cp="0" len="27">
        <ac:context len="57" hash="1411036672"/>
      </ac:txMk>
    </ac:txMkLst>
    <p188:pos x="3865217" y="485913"/>
    <p188:replyLst>
      <p188:reply id="{B1ACF27C-072E-429D-BD81-D544E1FA1F7A}" authorId="{857453B5-49E7-4AE2-69E0-A355BDBF873B}" created="2024-08-06T20:48:17.393">
        <p188:txBody>
          <a:bodyPr/>
          <a:lstStyle/>
          <a:p>
            <a:r>
              <a:rPr lang="en-CA"/>
              <a:t>I think that is a good idea - though I STILL haven't been able to get confirmation about whether students have access to that CoPilot login or not! </a:t>
            </a:r>
          </a:p>
        </p188:txBody>
      </p188:reply>
      <p188:reply id="{C0203545-9CE2-4BFD-B5C1-A38B204FDB4F}" authorId="{A49BBBB2-7560-0C4C-3105-438F627BF4C5}" created="2024-08-30T19:34:53.698">
        <p188:txBody>
          <a:bodyPr/>
          <a:lstStyle/>
          <a:p>
            <a:r>
              <a:rPr lang="en-CA"/>
              <a:t>I updated this slide- it's much simpler than the ChatGPT one as if students sign in that covers a lot of the concerns. What do you think?
</a:t>
            </a:r>
          </a:p>
        </p188:txBody>
      </p188:reply>
    </p188:replyLst>
    <p188:txBody>
      <a:bodyPr/>
      <a:lstStyle/>
      <a:p>
        <a:r>
          <a:rPr lang="en-US"/>
          <a:t>Should this section be updated to reflect the info from Patrick's presentation and use of AI through York logins?</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E7ABA2-EC05-4AF1-BBB8-E6733008A47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EA955FD1-3D4C-4402-AF7A-DD29D54AAD63}">
      <dgm:prSet phldrT="[Text]" phldr="0" custT="1"/>
      <dgm:spPr/>
      <dgm:t>
        <a:bodyPr/>
        <a:lstStyle/>
        <a:p>
          <a:pPr rtl="0"/>
          <a:r>
            <a:rPr lang="en-US" sz="2400">
              <a:latin typeface="IBM Plex Sans SemiBold" panose="020B0703050203000203" pitchFamily="34" charset="0"/>
            </a:rPr>
            <a:t>Accuracy of Information</a:t>
          </a:r>
        </a:p>
      </dgm:t>
    </dgm:pt>
    <dgm:pt modelId="{E6C2ED4B-576D-47CD-8B9A-A9048DADA1EC}" type="parTrans" cxnId="{7DA29888-4D33-451D-860D-B2C7F9EDCF95}">
      <dgm:prSet/>
      <dgm:spPr/>
      <dgm:t>
        <a:bodyPr/>
        <a:lstStyle/>
        <a:p>
          <a:endParaRPr lang="en-US"/>
        </a:p>
      </dgm:t>
    </dgm:pt>
    <dgm:pt modelId="{AFAE79BE-0F9F-4919-9380-852F87489BF7}" type="sibTrans" cxnId="{7DA29888-4D33-451D-860D-B2C7F9EDCF95}">
      <dgm:prSet/>
      <dgm:spPr/>
      <dgm:t>
        <a:bodyPr/>
        <a:lstStyle/>
        <a:p>
          <a:endParaRPr lang="en-US"/>
        </a:p>
      </dgm:t>
    </dgm:pt>
    <dgm:pt modelId="{5414C786-CF23-467F-97BA-C90BE6B8997F}">
      <dgm:prSet phldrT="[Text]" phldr="0" custT="1"/>
      <dgm:spPr/>
      <dgm:t>
        <a:bodyPr/>
        <a:lstStyle/>
        <a:p>
          <a:pPr rtl="0">
            <a:spcAft>
              <a:spcPts val="0"/>
            </a:spcAft>
          </a:pPr>
          <a:r>
            <a:rPr lang="en-US" sz="2400">
              <a:latin typeface="IBM Plex Sans SemiBold" panose="020B0703050203000203" pitchFamily="34" charset="0"/>
            </a:rPr>
            <a:t>Identifying </a:t>
          </a:r>
        </a:p>
        <a:p>
          <a:pPr rtl="0">
            <a:spcAft>
              <a:spcPts val="0"/>
            </a:spcAft>
          </a:pPr>
          <a:r>
            <a:rPr lang="en-US" sz="2400">
              <a:latin typeface="IBM Plex Sans SemiBold" panose="020B0703050203000203" pitchFamily="34" charset="0"/>
            </a:rPr>
            <a:t>Biases</a:t>
          </a:r>
        </a:p>
      </dgm:t>
    </dgm:pt>
    <dgm:pt modelId="{B60A9C8A-6BF4-4A9D-8264-4F760DC5E00F}" type="parTrans" cxnId="{81A43C06-FD2E-4F2C-9407-768A0B96AE96}">
      <dgm:prSet/>
      <dgm:spPr/>
      <dgm:t>
        <a:bodyPr/>
        <a:lstStyle/>
        <a:p>
          <a:endParaRPr lang="en-US"/>
        </a:p>
      </dgm:t>
    </dgm:pt>
    <dgm:pt modelId="{02665833-7209-4A3B-A683-13F85B1E8138}" type="sibTrans" cxnId="{81A43C06-FD2E-4F2C-9407-768A0B96AE96}">
      <dgm:prSet/>
      <dgm:spPr/>
      <dgm:t>
        <a:bodyPr/>
        <a:lstStyle/>
        <a:p>
          <a:endParaRPr lang="en-US"/>
        </a:p>
      </dgm:t>
    </dgm:pt>
    <dgm:pt modelId="{572CBD14-3CC1-4521-A5AF-2D7F8A73CAB9}">
      <dgm:prSet phldrT="[Text]" custT="1"/>
      <dgm:spPr/>
      <dgm:t>
        <a:bodyPr/>
        <a:lstStyle/>
        <a:p>
          <a:pPr marL="228600" lvl="1" indent="-228600" algn="l" defTabSz="889000">
            <a:lnSpc>
              <a:spcPct val="90000"/>
            </a:lnSpc>
            <a:spcBef>
              <a:spcPct val="0"/>
            </a:spcBef>
            <a:spcAft>
              <a:spcPct val="15000"/>
            </a:spcAft>
            <a:buFont typeface="Arial"/>
            <a:buChar char="•"/>
          </a:pPr>
          <a:r>
            <a:rPr lang="en-US" sz="1600" kern="1200">
              <a:solidFill>
                <a:srgbClr val="262626"/>
              </a:solidFill>
              <a:latin typeface="IBM Plex Sans"/>
              <a:ea typeface="+mn-ea"/>
              <a:cs typeface="+mn-cs"/>
            </a:rPr>
            <a:t>AI tools may reflect the biases (cultural, racial, gender, etc.) within its training data</a:t>
          </a:r>
        </a:p>
      </dgm:t>
    </dgm:pt>
    <dgm:pt modelId="{046ABF03-D364-4B45-9B16-995C9D7F4C4D}" type="parTrans" cxnId="{DAC9CDF6-8538-4324-90BE-552D22FAE790}">
      <dgm:prSet/>
      <dgm:spPr/>
      <dgm:t>
        <a:bodyPr/>
        <a:lstStyle/>
        <a:p>
          <a:endParaRPr lang="en-US"/>
        </a:p>
      </dgm:t>
    </dgm:pt>
    <dgm:pt modelId="{A3F79954-43DA-4D72-8909-207F1246A031}" type="sibTrans" cxnId="{DAC9CDF6-8538-4324-90BE-552D22FAE790}">
      <dgm:prSet/>
      <dgm:spPr/>
      <dgm:t>
        <a:bodyPr/>
        <a:lstStyle/>
        <a:p>
          <a:endParaRPr lang="en-US"/>
        </a:p>
      </dgm:t>
    </dgm:pt>
    <dgm:pt modelId="{895E5D45-DF15-4950-A708-BE3795CDA273}">
      <dgm:prSet phldrT="[Text]" phldr="0" custT="1"/>
      <dgm:spPr/>
      <dgm:t>
        <a:bodyPr/>
        <a:lstStyle/>
        <a:p>
          <a:pPr marL="228600" lvl="1" indent="-228600" algn="ctr" defTabSz="889000">
            <a:lnSpc>
              <a:spcPct val="90000"/>
            </a:lnSpc>
            <a:spcBef>
              <a:spcPct val="0"/>
            </a:spcBef>
            <a:spcAft>
              <a:spcPct val="15000"/>
            </a:spcAft>
            <a:buChar char="•"/>
          </a:pPr>
          <a:r>
            <a:rPr lang="en-US" sz="2400">
              <a:latin typeface="IBM Plex Sans SemiBold" panose="020B0703050203000203" pitchFamily="34" charset="0"/>
            </a:rPr>
            <a:t>Outdated/Missing Information</a:t>
          </a:r>
          <a:endParaRPr lang="en-US" sz="2400" kern="1200">
            <a:solidFill>
              <a:srgbClr val="262626"/>
            </a:solidFill>
            <a:latin typeface="IBM Plex Sans SemiBold" panose="020B0703050203000203" pitchFamily="34" charset="0"/>
            <a:ea typeface="+mn-ea"/>
            <a:cs typeface="+mn-cs"/>
          </a:endParaRPr>
        </a:p>
      </dgm:t>
    </dgm:pt>
    <dgm:pt modelId="{D13243AD-CEC0-4E97-8CC9-A25DC9C19CB6}" type="parTrans" cxnId="{E20FF621-20A5-4A90-B0E9-B642C1C75BE9}">
      <dgm:prSet/>
      <dgm:spPr/>
      <dgm:t>
        <a:bodyPr/>
        <a:lstStyle/>
        <a:p>
          <a:endParaRPr lang="en-CA"/>
        </a:p>
      </dgm:t>
    </dgm:pt>
    <dgm:pt modelId="{06E3D3B4-55FD-46B7-B7C9-188CE73DB664}" type="sibTrans" cxnId="{E20FF621-20A5-4A90-B0E9-B642C1C75BE9}">
      <dgm:prSet/>
      <dgm:spPr/>
      <dgm:t>
        <a:bodyPr/>
        <a:lstStyle/>
        <a:p>
          <a:endParaRPr lang="en-CA"/>
        </a:p>
      </dgm:t>
    </dgm:pt>
    <dgm:pt modelId="{1DE4EAA4-5993-49D5-A484-E8524218ED8D}">
      <dgm:prSet phldrT="[Text]" phldr="0" custT="1"/>
      <dgm:spPr/>
      <dgm:t>
        <a:bodyPr/>
        <a:lstStyle/>
        <a:p>
          <a:pPr rtl="0">
            <a:spcBef>
              <a:spcPct val="0"/>
            </a:spcBef>
          </a:pPr>
          <a:r>
            <a:rPr lang="en-US" sz="1600" b="1" kern="1200">
              <a:solidFill>
                <a:srgbClr val="262626"/>
              </a:solidFill>
              <a:latin typeface="IBM Plex Sans"/>
            </a:rPr>
            <a:t>Verify citations </a:t>
          </a:r>
          <a:r>
            <a:rPr lang="en-US" sz="1600" kern="1200">
              <a:solidFill>
                <a:srgbClr val="262626"/>
              </a:solidFill>
              <a:latin typeface="IBM Plex Sans"/>
            </a:rPr>
            <a:t>by locating each source within </a:t>
          </a:r>
          <a:r>
            <a:rPr lang="en-US" sz="1600" kern="1200" err="1">
              <a:solidFill>
                <a:srgbClr val="262626"/>
              </a:solidFill>
              <a:latin typeface="IBM Plex Sans"/>
            </a:rPr>
            <a:t>YorkU’s</a:t>
          </a:r>
          <a:r>
            <a:rPr lang="en-US" sz="1600" kern="1200">
              <a:solidFill>
                <a:srgbClr val="262626"/>
              </a:solidFill>
              <a:latin typeface="IBM Plex Sans"/>
            </a:rPr>
            <a:t> Library to ensure that it exists and that the cited material is accurate</a:t>
          </a:r>
          <a:endParaRPr lang="en-US" sz="2400">
            <a:latin typeface="IBM Plex Sans SemiBold" panose="020B0703050203000203" pitchFamily="34" charset="0"/>
          </a:endParaRPr>
        </a:p>
      </dgm:t>
    </dgm:pt>
    <dgm:pt modelId="{746CF039-AB59-4562-B6AD-03449F31C0BD}" type="parTrans" cxnId="{85FC4BE5-C2D1-4314-80C9-D2E64AFF9897}">
      <dgm:prSet/>
      <dgm:spPr/>
      <dgm:t>
        <a:bodyPr/>
        <a:lstStyle/>
        <a:p>
          <a:endParaRPr lang="en-CA"/>
        </a:p>
      </dgm:t>
    </dgm:pt>
    <dgm:pt modelId="{A37C4D97-8494-4E4C-A51A-A17404B31F5D}" type="sibTrans" cxnId="{85FC4BE5-C2D1-4314-80C9-D2E64AFF9897}">
      <dgm:prSet/>
      <dgm:spPr/>
      <dgm:t>
        <a:bodyPr/>
        <a:lstStyle/>
        <a:p>
          <a:endParaRPr lang="en-CA"/>
        </a:p>
      </dgm:t>
    </dgm:pt>
    <dgm:pt modelId="{8E765B41-DB0D-4BFE-A249-525FFC3DAD1A}">
      <dgm:prSet phldrT="[Text]" phldr="0" custT="1"/>
      <dgm:spPr/>
      <dgm:t>
        <a:bodyPr/>
        <a:lstStyle/>
        <a:p>
          <a:pPr rtl="0">
            <a:spcBef>
              <a:spcPct val="0"/>
            </a:spcBef>
          </a:pPr>
          <a:r>
            <a:rPr lang="en-US" sz="1600" b="1" kern="1200">
              <a:solidFill>
                <a:srgbClr val="262626"/>
              </a:solidFill>
              <a:latin typeface="IBM Plex Sans"/>
              <a:ea typeface="+mn-ea"/>
              <a:cs typeface="+mn-cs"/>
            </a:rPr>
            <a:t>No citations listed? </a:t>
          </a:r>
          <a:r>
            <a:rPr lang="en-US" sz="1600" kern="1200">
              <a:solidFill>
                <a:srgbClr val="262626"/>
              </a:solidFill>
              <a:latin typeface="IBM Plex Sans"/>
              <a:ea typeface="+mn-ea"/>
              <a:cs typeface="+mn-cs"/>
            </a:rPr>
            <a:t>Prompt the AI tool to provide more information, including references that you can follow up on</a:t>
          </a:r>
          <a:endParaRPr lang="en-US" sz="2400">
            <a:latin typeface="IBM Plex Sans SemiBold" panose="020B0703050203000203" pitchFamily="34" charset="0"/>
          </a:endParaRPr>
        </a:p>
      </dgm:t>
    </dgm:pt>
    <dgm:pt modelId="{4F4D5858-13CF-4A32-B406-0CC8F2A67385}" type="parTrans" cxnId="{EB59DE03-C13C-4876-8CF2-B1C52C638E15}">
      <dgm:prSet/>
      <dgm:spPr/>
      <dgm:t>
        <a:bodyPr/>
        <a:lstStyle/>
        <a:p>
          <a:endParaRPr lang="en-CA"/>
        </a:p>
      </dgm:t>
    </dgm:pt>
    <dgm:pt modelId="{B1E300BB-DE3D-43D2-A15F-9D44C7D772E4}" type="sibTrans" cxnId="{EB59DE03-C13C-4876-8CF2-B1C52C638E15}">
      <dgm:prSet/>
      <dgm:spPr/>
      <dgm:t>
        <a:bodyPr/>
        <a:lstStyle/>
        <a:p>
          <a:endParaRPr lang="en-CA"/>
        </a:p>
      </dgm:t>
    </dgm:pt>
    <dgm:pt modelId="{2A7D74DD-EB2B-4363-B6FF-A35671207E3B}">
      <dgm:prSet phldrT="[Text]" phldr="0" custT="1"/>
      <dgm:spPr/>
      <dgm:t>
        <a:bodyPr/>
        <a:lstStyle/>
        <a:p>
          <a:pPr rtl="0">
            <a:spcBef>
              <a:spcPct val="0"/>
            </a:spcBef>
          </a:pPr>
          <a:r>
            <a:rPr lang="en-US" sz="1600" b="1" kern="1200">
              <a:solidFill>
                <a:srgbClr val="262626"/>
              </a:solidFill>
              <a:latin typeface="IBM Plex Sans"/>
              <a:ea typeface="+mn-ea"/>
              <a:cs typeface="+mn-cs"/>
            </a:rPr>
            <a:t>Use a range of reliable outside sources </a:t>
          </a:r>
          <a:r>
            <a:rPr lang="en-US" sz="1600" kern="1200">
              <a:solidFill>
                <a:srgbClr val="262626"/>
              </a:solidFill>
              <a:latin typeface="IBM Plex Sans"/>
              <a:ea typeface="+mn-ea"/>
              <a:cs typeface="+mn-cs"/>
            </a:rPr>
            <a:t>rather than relying on one source to better ensure accuracy</a:t>
          </a:r>
          <a:endParaRPr lang="en-US" sz="2400">
            <a:latin typeface="IBM Plex Sans SemiBold" panose="020B0703050203000203" pitchFamily="34" charset="0"/>
          </a:endParaRPr>
        </a:p>
      </dgm:t>
    </dgm:pt>
    <dgm:pt modelId="{4D3C8983-209E-4331-9674-AEC34232EBDE}" type="parTrans" cxnId="{A1F59D98-CAAB-45E1-8E16-E93831669A99}">
      <dgm:prSet/>
      <dgm:spPr/>
      <dgm:t>
        <a:bodyPr/>
        <a:lstStyle/>
        <a:p>
          <a:endParaRPr lang="en-CA"/>
        </a:p>
      </dgm:t>
    </dgm:pt>
    <dgm:pt modelId="{6252E730-3DD8-4F2C-B388-182F5C03A2BA}" type="sibTrans" cxnId="{A1F59D98-CAAB-45E1-8E16-E93831669A99}">
      <dgm:prSet/>
      <dgm:spPr/>
      <dgm:t>
        <a:bodyPr/>
        <a:lstStyle/>
        <a:p>
          <a:endParaRPr lang="en-CA"/>
        </a:p>
      </dgm:t>
    </dgm:pt>
    <dgm:pt modelId="{B6E2E50F-8D9F-4665-962D-510CA212299A}">
      <dgm:prSet phldrT="[Text]" phldr="0" custT="1"/>
      <dgm:spPr/>
      <dgm:t>
        <a:bodyPr/>
        <a:lstStyle/>
        <a:p>
          <a:pPr marL="228600" lvl="1" indent="-228600" algn="l" defTabSz="889000">
            <a:lnSpc>
              <a:spcPct val="90000"/>
            </a:lnSpc>
            <a:spcBef>
              <a:spcPct val="0"/>
            </a:spcBef>
            <a:spcAft>
              <a:spcPct val="15000"/>
            </a:spcAft>
            <a:buFont typeface="Arial"/>
            <a:buChar char="•"/>
          </a:pPr>
          <a:r>
            <a:rPr lang="en-US" sz="1600" kern="1200">
              <a:solidFill>
                <a:srgbClr val="262626"/>
              </a:solidFill>
              <a:latin typeface="IBM Plex Sans"/>
              <a:ea typeface="+mn-ea"/>
              <a:cs typeface="+mn-cs"/>
            </a:rPr>
            <a:t>AI tools may not be using the most current information, for example GPT-3.5 has been trained on data up to 2021</a:t>
          </a:r>
        </a:p>
      </dgm:t>
    </dgm:pt>
    <dgm:pt modelId="{A048693C-2B83-4C87-B6E9-BA79B6AF093E}" type="parTrans" cxnId="{F748877D-C5EA-43FB-9813-68D25BC65A43}">
      <dgm:prSet/>
      <dgm:spPr/>
      <dgm:t>
        <a:bodyPr/>
        <a:lstStyle/>
        <a:p>
          <a:endParaRPr lang="en-CA"/>
        </a:p>
      </dgm:t>
    </dgm:pt>
    <dgm:pt modelId="{0456DD6A-20FB-4293-BFA9-0AA65ED13384}" type="sibTrans" cxnId="{F748877D-C5EA-43FB-9813-68D25BC65A43}">
      <dgm:prSet/>
      <dgm:spPr/>
      <dgm:t>
        <a:bodyPr/>
        <a:lstStyle/>
        <a:p>
          <a:endParaRPr lang="en-CA"/>
        </a:p>
      </dgm:t>
    </dgm:pt>
    <dgm:pt modelId="{9B3B0684-E65A-4505-8EA4-AF247A40D027}">
      <dgm:prSet custT="1"/>
      <dgm:spPr/>
      <dgm:t>
        <a:bodyPr/>
        <a:lstStyle/>
        <a:p>
          <a:pPr marL="228600" lvl="1" indent="-228600" algn="l" defTabSz="889000">
            <a:lnSpc>
              <a:spcPct val="90000"/>
            </a:lnSpc>
            <a:spcBef>
              <a:spcPct val="0"/>
            </a:spcBef>
            <a:spcAft>
              <a:spcPct val="15000"/>
            </a:spcAft>
            <a:buChar char="•"/>
          </a:pPr>
          <a:r>
            <a:rPr lang="en-US" sz="1600" b="1" kern="1200">
              <a:solidFill>
                <a:srgbClr val="262626"/>
              </a:solidFill>
              <a:latin typeface="IBM Plex Sans"/>
              <a:ea typeface="+mn-ea"/>
              <a:cs typeface="+mn-cs"/>
            </a:rPr>
            <a:t>Read more on the topic </a:t>
          </a:r>
          <a:r>
            <a:rPr lang="en-US" sz="1600" kern="1200">
              <a:solidFill>
                <a:srgbClr val="262626"/>
              </a:solidFill>
              <a:latin typeface="IBM Plex Sans"/>
              <a:ea typeface="+mn-ea"/>
              <a:cs typeface="+mn-cs"/>
            </a:rPr>
            <a:t>making sure to consult more up-to-date sources to help you have an updated and fuller understanding of the topic.</a:t>
          </a:r>
        </a:p>
      </dgm:t>
    </dgm:pt>
    <dgm:pt modelId="{AEA5E88A-1390-4F14-991C-187B77BB6111}" type="parTrans" cxnId="{4DAE1C9D-8B08-4C0F-85C0-A94A4DF593EC}">
      <dgm:prSet/>
      <dgm:spPr/>
      <dgm:t>
        <a:bodyPr/>
        <a:lstStyle/>
        <a:p>
          <a:endParaRPr lang="en-CA"/>
        </a:p>
      </dgm:t>
    </dgm:pt>
    <dgm:pt modelId="{8BA42782-BA22-4F54-887D-4E0BD126FBA2}" type="sibTrans" cxnId="{4DAE1C9D-8B08-4C0F-85C0-A94A4DF593EC}">
      <dgm:prSet/>
      <dgm:spPr/>
      <dgm:t>
        <a:bodyPr/>
        <a:lstStyle/>
        <a:p>
          <a:endParaRPr lang="en-CA"/>
        </a:p>
      </dgm:t>
    </dgm:pt>
    <dgm:pt modelId="{750E6B25-D6A2-4ACE-B5BF-75FB6CD1629F}">
      <dgm:prSet phldrT="[Text]" phldr="0" custT="1"/>
      <dgm:spPr/>
      <dgm:t>
        <a:bodyPr/>
        <a:lstStyle/>
        <a:p>
          <a:pPr marL="228600" lvl="1" indent="-228600" algn="l" defTabSz="889000">
            <a:lnSpc>
              <a:spcPct val="90000"/>
            </a:lnSpc>
            <a:spcBef>
              <a:spcPct val="0"/>
            </a:spcBef>
            <a:spcAft>
              <a:spcPct val="15000"/>
            </a:spcAft>
            <a:buFont typeface="Arial"/>
            <a:buChar char="•"/>
          </a:pPr>
          <a:r>
            <a:rPr lang="en-US" sz="1600" kern="1200">
              <a:solidFill>
                <a:srgbClr val="262626"/>
              </a:solidFill>
              <a:latin typeface="IBM Plex Sans"/>
              <a:ea typeface="+mn-ea"/>
              <a:cs typeface="+mn-cs"/>
            </a:rPr>
            <a:t>AI tools may be missing valuable located behind firewalls or subscriptions</a:t>
          </a:r>
        </a:p>
      </dgm:t>
    </dgm:pt>
    <dgm:pt modelId="{31D1EA8D-003B-4C66-9B1B-04A9EFD592A0}" type="parTrans" cxnId="{383F2C68-6CE9-47DB-9ECE-F41130A8B3C3}">
      <dgm:prSet/>
      <dgm:spPr/>
      <dgm:t>
        <a:bodyPr/>
        <a:lstStyle/>
        <a:p>
          <a:endParaRPr lang="en-CA"/>
        </a:p>
      </dgm:t>
    </dgm:pt>
    <dgm:pt modelId="{578836E4-4074-456C-ADC9-A0E666DF9C74}" type="sibTrans" cxnId="{383F2C68-6CE9-47DB-9ECE-F41130A8B3C3}">
      <dgm:prSet/>
      <dgm:spPr/>
      <dgm:t>
        <a:bodyPr/>
        <a:lstStyle/>
        <a:p>
          <a:endParaRPr lang="en-CA"/>
        </a:p>
      </dgm:t>
    </dgm:pt>
    <dgm:pt modelId="{91BD821D-938B-4FA9-9811-1716D5B5CC24}">
      <dgm:prSet phldrT="[Text]" phldr="0" custT="1"/>
      <dgm:spPr/>
      <dgm:t>
        <a:bodyPr/>
        <a:lstStyle/>
        <a:p>
          <a:pPr marL="228600" lvl="1" indent="-228600" algn="l" defTabSz="889000">
            <a:lnSpc>
              <a:spcPct val="90000"/>
            </a:lnSpc>
            <a:spcBef>
              <a:spcPct val="0"/>
            </a:spcBef>
            <a:spcAft>
              <a:spcPct val="15000"/>
            </a:spcAft>
            <a:buFont typeface="Arial"/>
            <a:buChar char="•"/>
          </a:pPr>
          <a:r>
            <a:rPr lang="en-US" sz="1600" kern="1200">
              <a:solidFill>
                <a:srgbClr val="262626"/>
              </a:solidFill>
              <a:latin typeface="IBM Plex Sans"/>
              <a:ea typeface="+mn-ea"/>
              <a:cs typeface="+mn-cs"/>
            </a:rPr>
            <a:t>AI systems tend to simplify complex information and may lack important depth or nuance</a:t>
          </a:r>
        </a:p>
      </dgm:t>
    </dgm:pt>
    <dgm:pt modelId="{999C3E4F-9DD4-424C-BE38-85F036CDBDC9}" type="parTrans" cxnId="{1291A849-5633-40A7-9410-22D8362AE9A3}">
      <dgm:prSet/>
      <dgm:spPr/>
      <dgm:t>
        <a:bodyPr/>
        <a:lstStyle/>
        <a:p>
          <a:endParaRPr lang="en-CA"/>
        </a:p>
      </dgm:t>
    </dgm:pt>
    <dgm:pt modelId="{D6BF9F53-AF28-4603-9596-43A4B8B766A8}" type="sibTrans" cxnId="{1291A849-5633-40A7-9410-22D8362AE9A3}">
      <dgm:prSet/>
      <dgm:spPr/>
      <dgm:t>
        <a:bodyPr/>
        <a:lstStyle/>
        <a:p>
          <a:endParaRPr lang="en-CA"/>
        </a:p>
      </dgm:t>
    </dgm:pt>
    <dgm:pt modelId="{BB0A67D2-1C6F-48B9-B11A-0CF555C9173C}">
      <dgm:prSet custT="1"/>
      <dgm:spPr/>
      <dgm:t>
        <a:bodyPr/>
        <a:lstStyle/>
        <a:p>
          <a:pPr marL="228600" lvl="1" indent="-228600" algn="l" defTabSz="889000">
            <a:lnSpc>
              <a:spcPct val="90000"/>
            </a:lnSpc>
            <a:spcBef>
              <a:spcPct val="0"/>
            </a:spcBef>
            <a:spcAft>
              <a:spcPct val="15000"/>
            </a:spcAft>
            <a:buFont typeface="Arial"/>
            <a:buChar char="•"/>
          </a:pPr>
          <a:r>
            <a:rPr lang="en-US" sz="1600" b="1" kern="1200">
              <a:solidFill>
                <a:srgbClr val="262626"/>
              </a:solidFill>
              <a:latin typeface="IBM Plex Sans"/>
              <a:ea typeface="+mn-ea"/>
              <a:cs typeface="+mn-cs"/>
            </a:rPr>
            <a:t>Ask</a:t>
          </a:r>
          <a:r>
            <a:rPr lang="en-US" sz="1600" kern="1200">
              <a:solidFill>
                <a:srgbClr val="262626"/>
              </a:solidFill>
              <a:latin typeface="IBM Plex Sans"/>
              <a:ea typeface="+mn-ea"/>
              <a:cs typeface="+mn-cs"/>
            </a:rPr>
            <a:t>: Does the output attempt to persuade the reader to take on a certain viewpoint?</a:t>
          </a:r>
        </a:p>
      </dgm:t>
    </dgm:pt>
    <dgm:pt modelId="{A2286FC1-E5B4-4241-BF0F-A7C88EA5424B}" type="parTrans" cxnId="{AE751B0D-73EF-4632-B8FC-80A59A20AD18}">
      <dgm:prSet/>
      <dgm:spPr/>
      <dgm:t>
        <a:bodyPr/>
        <a:lstStyle/>
        <a:p>
          <a:endParaRPr lang="en-CA"/>
        </a:p>
      </dgm:t>
    </dgm:pt>
    <dgm:pt modelId="{31DB9DA7-792B-4EED-9DFE-D86E18BA1D1A}" type="sibTrans" cxnId="{AE751B0D-73EF-4632-B8FC-80A59A20AD18}">
      <dgm:prSet/>
      <dgm:spPr/>
      <dgm:t>
        <a:bodyPr/>
        <a:lstStyle/>
        <a:p>
          <a:endParaRPr lang="en-CA"/>
        </a:p>
      </dgm:t>
    </dgm:pt>
    <dgm:pt modelId="{C672CEB7-2B53-404A-978A-B00D04F0D55E}">
      <dgm:prSet custT="1"/>
      <dgm:spPr/>
      <dgm:t>
        <a:bodyPr/>
        <a:lstStyle/>
        <a:p>
          <a:pPr marL="228600" lvl="1" indent="-228600" algn="l" defTabSz="889000">
            <a:lnSpc>
              <a:spcPct val="90000"/>
            </a:lnSpc>
            <a:spcBef>
              <a:spcPct val="0"/>
            </a:spcBef>
            <a:spcAft>
              <a:spcPct val="15000"/>
            </a:spcAft>
            <a:buFont typeface="Arial"/>
            <a:buChar char="•"/>
          </a:pPr>
          <a:r>
            <a:rPr lang="en-US" sz="1600" kern="1200">
              <a:solidFill>
                <a:srgbClr val="262626"/>
              </a:solidFill>
              <a:latin typeface="IBM Plex Sans"/>
              <a:ea typeface="+mn-ea"/>
              <a:cs typeface="+mn-cs"/>
            </a:rPr>
            <a:t>If you’re </a:t>
          </a:r>
          <a:r>
            <a:rPr lang="en-US" sz="1600" b="1" kern="1200">
              <a:solidFill>
                <a:srgbClr val="262626"/>
              </a:solidFill>
              <a:latin typeface="IBM Plex Sans"/>
              <a:ea typeface="+mn-ea"/>
              <a:cs typeface="+mn-cs"/>
            </a:rPr>
            <a:t>not sure</a:t>
          </a:r>
          <a:r>
            <a:rPr lang="en-US" sz="1600" kern="1200">
              <a:solidFill>
                <a:srgbClr val="262626"/>
              </a:solidFill>
              <a:latin typeface="IBM Plex Sans"/>
              <a:ea typeface="+mn-ea"/>
              <a:cs typeface="+mn-cs"/>
            </a:rPr>
            <a:t>, check outputs against other reliable sources</a:t>
          </a:r>
        </a:p>
      </dgm:t>
    </dgm:pt>
    <dgm:pt modelId="{7AF4B53D-3017-47A5-AA81-782951ED975F}" type="parTrans" cxnId="{8BFB7739-DD3B-4800-A6CF-4CEB889DCE53}">
      <dgm:prSet/>
      <dgm:spPr/>
      <dgm:t>
        <a:bodyPr/>
        <a:lstStyle/>
        <a:p>
          <a:endParaRPr lang="en-CA"/>
        </a:p>
      </dgm:t>
    </dgm:pt>
    <dgm:pt modelId="{8B9C1CA4-6DF9-4CD1-8996-E5B527BCBF39}" type="sibTrans" cxnId="{8BFB7739-DD3B-4800-A6CF-4CEB889DCE53}">
      <dgm:prSet/>
      <dgm:spPr/>
      <dgm:t>
        <a:bodyPr/>
        <a:lstStyle/>
        <a:p>
          <a:endParaRPr lang="en-CA"/>
        </a:p>
      </dgm:t>
    </dgm:pt>
    <dgm:pt modelId="{5836AD99-AFE3-44C0-A340-8CF1FDC84766}">
      <dgm:prSet custT="1"/>
      <dgm:spPr/>
      <dgm:t>
        <a:bodyPr/>
        <a:lstStyle/>
        <a:p>
          <a:pPr marL="228600" lvl="1" indent="-228600" algn="l" defTabSz="889000">
            <a:lnSpc>
              <a:spcPct val="90000"/>
            </a:lnSpc>
            <a:spcBef>
              <a:spcPct val="0"/>
            </a:spcBef>
            <a:spcAft>
              <a:spcPct val="15000"/>
            </a:spcAft>
            <a:buFont typeface="Arial"/>
            <a:buChar char="•"/>
          </a:pPr>
          <a:r>
            <a:rPr lang="en-US" sz="1600" b="1" kern="1200">
              <a:solidFill>
                <a:srgbClr val="262626"/>
              </a:solidFill>
              <a:latin typeface="IBM Plex Sans"/>
              <a:ea typeface="+mn-ea"/>
              <a:cs typeface="+mn-cs"/>
            </a:rPr>
            <a:t>Ask: </a:t>
          </a:r>
          <a:r>
            <a:rPr lang="en-US" sz="1600" kern="1200">
              <a:solidFill>
                <a:srgbClr val="262626"/>
              </a:solidFill>
              <a:latin typeface="IBM Plex Sans"/>
              <a:ea typeface="+mn-ea"/>
              <a:cs typeface="+mn-cs"/>
            </a:rPr>
            <a:t>Does it incorporate different viewpoints?</a:t>
          </a:r>
        </a:p>
      </dgm:t>
    </dgm:pt>
    <dgm:pt modelId="{AD6191C6-1529-4263-9480-3407B1DBCAD9}" type="parTrans" cxnId="{AA2BA3FA-B538-4161-A6E4-E2EF4DA7D60E}">
      <dgm:prSet/>
      <dgm:spPr/>
      <dgm:t>
        <a:bodyPr/>
        <a:lstStyle/>
        <a:p>
          <a:endParaRPr lang="en-CA"/>
        </a:p>
      </dgm:t>
    </dgm:pt>
    <dgm:pt modelId="{8B3D4EF9-6D77-4000-9969-3E90019817E7}" type="sibTrans" cxnId="{AA2BA3FA-B538-4161-A6E4-E2EF4DA7D60E}">
      <dgm:prSet/>
      <dgm:spPr/>
      <dgm:t>
        <a:bodyPr/>
        <a:lstStyle/>
        <a:p>
          <a:endParaRPr lang="en-CA"/>
        </a:p>
      </dgm:t>
    </dgm:pt>
    <dgm:pt modelId="{75A029F3-D115-4E8D-B31E-BD5E2FB929F8}">
      <dgm:prSet custT="1"/>
      <dgm:spPr/>
      <dgm:t>
        <a:bodyPr/>
        <a:lstStyle/>
        <a:p>
          <a:pPr marL="228600" lvl="1" indent="-228600" algn="l" defTabSz="889000">
            <a:lnSpc>
              <a:spcPct val="90000"/>
            </a:lnSpc>
            <a:spcBef>
              <a:spcPct val="0"/>
            </a:spcBef>
            <a:spcAft>
              <a:spcPct val="15000"/>
            </a:spcAft>
            <a:buFont typeface="Arial"/>
            <a:buChar char="•"/>
          </a:pPr>
          <a:r>
            <a:rPr lang="en-US" sz="1600" b="1" kern="1200">
              <a:solidFill>
                <a:srgbClr val="262626"/>
              </a:solidFill>
              <a:latin typeface="IBM Plex Sans"/>
              <a:ea typeface="+mn-ea"/>
              <a:cs typeface="+mn-cs"/>
            </a:rPr>
            <a:t>Ask: </a:t>
          </a:r>
          <a:r>
            <a:rPr lang="en-US" sz="1600" kern="1200">
              <a:solidFill>
                <a:srgbClr val="262626"/>
              </a:solidFill>
              <a:latin typeface="IBM Plex Sans"/>
              <a:ea typeface="+mn-ea"/>
              <a:cs typeface="+mn-cs"/>
            </a:rPr>
            <a:t>Does it reinforce certain stereotypes?</a:t>
          </a:r>
        </a:p>
      </dgm:t>
    </dgm:pt>
    <dgm:pt modelId="{A6AA79E0-8ADC-4306-9F10-C8D4472F8ECE}" type="parTrans" cxnId="{16300499-8585-4802-98DD-83645B567C80}">
      <dgm:prSet/>
      <dgm:spPr/>
      <dgm:t>
        <a:bodyPr/>
        <a:lstStyle/>
        <a:p>
          <a:endParaRPr lang="en-CA"/>
        </a:p>
      </dgm:t>
    </dgm:pt>
    <dgm:pt modelId="{C0F3665B-5F61-4D39-BFFA-2BAC515AFDA8}" type="sibTrans" cxnId="{16300499-8585-4802-98DD-83645B567C80}">
      <dgm:prSet/>
      <dgm:spPr/>
      <dgm:t>
        <a:bodyPr/>
        <a:lstStyle/>
        <a:p>
          <a:endParaRPr lang="en-CA"/>
        </a:p>
      </dgm:t>
    </dgm:pt>
    <dgm:pt modelId="{1AA2ECD4-C7D7-4BFB-B937-2F04A56406E5}" type="pres">
      <dgm:prSet presAssocID="{FDE7ABA2-EC05-4AF1-BBB8-E6733008A472}" presName="Name0" presStyleCnt="0">
        <dgm:presLayoutVars>
          <dgm:dir/>
          <dgm:animLvl val="lvl"/>
          <dgm:resizeHandles val="exact"/>
        </dgm:presLayoutVars>
      </dgm:prSet>
      <dgm:spPr/>
    </dgm:pt>
    <dgm:pt modelId="{335B103A-84EB-4B97-99DC-A7EE9E1B4669}" type="pres">
      <dgm:prSet presAssocID="{EA955FD1-3D4C-4402-AF7A-DD29D54AAD63}" presName="composite" presStyleCnt="0"/>
      <dgm:spPr/>
    </dgm:pt>
    <dgm:pt modelId="{8A9FF5A8-92ED-4CBD-B723-535FEBD38C42}" type="pres">
      <dgm:prSet presAssocID="{EA955FD1-3D4C-4402-AF7A-DD29D54AAD63}" presName="parTx" presStyleLbl="alignNode1" presStyleIdx="0" presStyleCnt="3" custScaleY="100000">
        <dgm:presLayoutVars>
          <dgm:chMax val="0"/>
          <dgm:chPref val="0"/>
          <dgm:bulletEnabled val="1"/>
        </dgm:presLayoutVars>
      </dgm:prSet>
      <dgm:spPr/>
    </dgm:pt>
    <dgm:pt modelId="{C881B8A9-6DA9-497C-9F91-B2AFAC66B60F}" type="pres">
      <dgm:prSet presAssocID="{EA955FD1-3D4C-4402-AF7A-DD29D54AAD63}" presName="desTx" presStyleLbl="alignAccFollowNode1" presStyleIdx="0" presStyleCnt="3">
        <dgm:presLayoutVars>
          <dgm:bulletEnabled val="1"/>
        </dgm:presLayoutVars>
      </dgm:prSet>
      <dgm:spPr/>
    </dgm:pt>
    <dgm:pt modelId="{BDFB7589-63D9-4E45-83F3-D519C80F3468}" type="pres">
      <dgm:prSet presAssocID="{AFAE79BE-0F9F-4919-9380-852F87489BF7}" presName="space" presStyleCnt="0"/>
      <dgm:spPr/>
    </dgm:pt>
    <dgm:pt modelId="{870AD23A-21FD-43D2-A138-4246FBA9FFB4}" type="pres">
      <dgm:prSet presAssocID="{895E5D45-DF15-4950-A708-BE3795CDA273}" presName="composite" presStyleCnt="0"/>
      <dgm:spPr/>
    </dgm:pt>
    <dgm:pt modelId="{41648CEC-8C3A-48AE-86CC-FE14D4F9A4EF}" type="pres">
      <dgm:prSet presAssocID="{895E5D45-DF15-4950-A708-BE3795CDA273}" presName="parTx" presStyleLbl="alignNode1" presStyleIdx="1" presStyleCnt="3" custScaleY="100000">
        <dgm:presLayoutVars>
          <dgm:chMax val="0"/>
          <dgm:chPref val="0"/>
          <dgm:bulletEnabled val="1"/>
        </dgm:presLayoutVars>
      </dgm:prSet>
      <dgm:spPr/>
    </dgm:pt>
    <dgm:pt modelId="{7A3C0BFD-C27B-4A91-9D73-96647809327F}" type="pres">
      <dgm:prSet presAssocID="{895E5D45-DF15-4950-A708-BE3795CDA273}" presName="desTx" presStyleLbl="alignAccFollowNode1" presStyleIdx="1" presStyleCnt="3">
        <dgm:presLayoutVars>
          <dgm:bulletEnabled val="1"/>
        </dgm:presLayoutVars>
      </dgm:prSet>
      <dgm:spPr/>
    </dgm:pt>
    <dgm:pt modelId="{FE74ABAF-54F5-4D1A-B41B-98530E6383BB}" type="pres">
      <dgm:prSet presAssocID="{06E3D3B4-55FD-46B7-B7C9-188CE73DB664}" presName="space" presStyleCnt="0"/>
      <dgm:spPr/>
    </dgm:pt>
    <dgm:pt modelId="{7470D7D1-AC77-45CE-AB4A-B3229308D0F4}" type="pres">
      <dgm:prSet presAssocID="{5414C786-CF23-467F-97BA-C90BE6B8997F}" presName="composite" presStyleCnt="0"/>
      <dgm:spPr/>
    </dgm:pt>
    <dgm:pt modelId="{4E6D08A7-E460-4BF1-8A0F-EB20150E6A35}" type="pres">
      <dgm:prSet presAssocID="{5414C786-CF23-467F-97BA-C90BE6B8997F}" presName="parTx" presStyleLbl="alignNode1" presStyleIdx="2" presStyleCnt="3" custScaleY="100000">
        <dgm:presLayoutVars>
          <dgm:chMax val="0"/>
          <dgm:chPref val="0"/>
          <dgm:bulletEnabled val="1"/>
        </dgm:presLayoutVars>
      </dgm:prSet>
      <dgm:spPr/>
    </dgm:pt>
    <dgm:pt modelId="{6B7C2040-46FF-4318-9A2A-087F9ACA71CF}" type="pres">
      <dgm:prSet presAssocID="{5414C786-CF23-467F-97BA-C90BE6B8997F}" presName="desTx" presStyleLbl="alignAccFollowNode1" presStyleIdx="2" presStyleCnt="3">
        <dgm:presLayoutVars>
          <dgm:bulletEnabled val="1"/>
        </dgm:presLayoutVars>
      </dgm:prSet>
      <dgm:spPr/>
    </dgm:pt>
  </dgm:ptLst>
  <dgm:cxnLst>
    <dgm:cxn modelId="{EB59DE03-C13C-4876-8CF2-B1C52C638E15}" srcId="{EA955FD1-3D4C-4402-AF7A-DD29D54AAD63}" destId="{8E765B41-DB0D-4BFE-A249-525FFC3DAD1A}" srcOrd="1" destOrd="0" parTransId="{4F4D5858-13CF-4A32-B406-0CC8F2A67385}" sibTransId="{B1E300BB-DE3D-43D2-A15F-9D44C7D772E4}"/>
    <dgm:cxn modelId="{81A43C06-FD2E-4F2C-9407-768A0B96AE96}" srcId="{FDE7ABA2-EC05-4AF1-BBB8-E6733008A472}" destId="{5414C786-CF23-467F-97BA-C90BE6B8997F}" srcOrd="2" destOrd="0" parTransId="{B60A9C8A-6BF4-4A9D-8264-4F760DC5E00F}" sibTransId="{02665833-7209-4A3B-A683-13F85B1E8138}"/>
    <dgm:cxn modelId="{AE751B0D-73EF-4632-B8FC-80A59A20AD18}" srcId="{5414C786-CF23-467F-97BA-C90BE6B8997F}" destId="{BB0A67D2-1C6F-48B9-B11A-0CF555C9173C}" srcOrd="1" destOrd="0" parTransId="{A2286FC1-E5B4-4241-BF0F-A7C88EA5424B}" sibTransId="{31DB9DA7-792B-4EED-9DFE-D86E18BA1D1A}"/>
    <dgm:cxn modelId="{9A65020F-E36B-4282-B6E4-AFC30832A9BE}" type="presOf" srcId="{FDE7ABA2-EC05-4AF1-BBB8-E6733008A472}" destId="{1AA2ECD4-C7D7-4BFB-B937-2F04A56406E5}" srcOrd="0" destOrd="0" presId="urn:microsoft.com/office/officeart/2005/8/layout/hList1"/>
    <dgm:cxn modelId="{7FE91A16-21BA-47E0-A6FD-D67C6555738A}" type="presOf" srcId="{91BD821D-938B-4FA9-9811-1716D5B5CC24}" destId="{7A3C0BFD-C27B-4A91-9D73-96647809327F}" srcOrd="0" destOrd="2" presId="urn:microsoft.com/office/officeart/2005/8/layout/hList1"/>
    <dgm:cxn modelId="{E20FF621-20A5-4A90-B0E9-B642C1C75BE9}" srcId="{FDE7ABA2-EC05-4AF1-BBB8-E6733008A472}" destId="{895E5D45-DF15-4950-A708-BE3795CDA273}" srcOrd="1" destOrd="0" parTransId="{D13243AD-CEC0-4E97-8CC9-A25DC9C19CB6}" sibTransId="{06E3D3B4-55FD-46B7-B7C9-188CE73DB664}"/>
    <dgm:cxn modelId="{42938F25-0C96-469D-96CB-129F395AA9A3}" type="presOf" srcId="{5414C786-CF23-467F-97BA-C90BE6B8997F}" destId="{4E6D08A7-E460-4BF1-8A0F-EB20150E6A35}" srcOrd="0" destOrd="0" presId="urn:microsoft.com/office/officeart/2005/8/layout/hList1"/>
    <dgm:cxn modelId="{8BFB7739-DD3B-4800-A6CF-4CEB889DCE53}" srcId="{5414C786-CF23-467F-97BA-C90BE6B8997F}" destId="{C672CEB7-2B53-404A-978A-B00D04F0D55E}" srcOrd="4" destOrd="0" parTransId="{7AF4B53D-3017-47A5-AA81-782951ED975F}" sibTransId="{8B9C1CA4-6DF9-4CD1-8996-E5B527BCBF39}"/>
    <dgm:cxn modelId="{F6E6D660-C7D6-4A99-9FE4-5C64F92B8DF1}" type="presOf" srcId="{5836AD99-AFE3-44C0-A340-8CF1FDC84766}" destId="{6B7C2040-46FF-4318-9A2A-087F9ACA71CF}" srcOrd="0" destOrd="2" presId="urn:microsoft.com/office/officeart/2005/8/layout/hList1"/>
    <dgm:cxn modelId="{942F3445-2FE7-4B58-8F63-098C3372C871}" type="presOf" srcId="{75A029F3-D115-4E8D-B31E-BD5E2FB929F8}" destId="{6B7C2040-46FF-4318-9A2A-087F9ACA71CF}" srcOrd="0" destOrd="3" presId="urn:microsoft.com/office/officeart/2005/8/layout/hList1"/>
    <dgm:cxn modelId="{9CEFA047-A7BC-4ED0-8EE1-C24AD51F9137}" type="presOf" srcId="{B6E2E50F-8D9F-4665-962D-510CA212299A}" destId="{7A3C0BFD-C27B-4A91-9D73-96647809327F}" srcOrd="0" destOrd="0" presId="urn:microsoft.com/office/officeart/2005/8/layout/hList1"/>
    <dgm:cxn modelId="{56F3C347-D97B-4E13-A205-FABA52BFE7E9}" type="presOf" srcId="{9B3B0684-E65A-4505-8EA4-AF247A40D027}" destId="{7A3C0BFD-C27B-4A91-9D73-96647809327F}" srcOrd="0" destOrd="3" presId="urn:microsoft.com/office/officeart/2005/8/layout/hList1"/>
    <dgm:cxn modelId="{383F2C68-6CE9-47DB-9ECE-F41130A8B3C3}" srcId="{895E5D45-DF15-4950-A708-BE3795CDA273}" destId="{750E6B25-D6A2-4ACE-B5BF-75FB6CD1629F}" srcOrd="1" destOrd="0" parTransId="{31D1EA8D-003B-4C66-9B1B-04A9EFD592A0}" sibTransId="{578836E4-4074-456C-ADC9-A0E666DF9C74}"/>
    <dgm:cxn modelId="{1291A849-5633-40A7-9410-22D8362AE9A3}" srcId="{895E5D45-DF15-4950-A708-BE3795CDA273}" destId="{91BD821D-938B-4FA9-9811-1716D5B5CC24}" srcOrd="2" destOrd="0" parTransId="{999C3E4F-9DD4-424C-BE38-85F036CDBDC9}" sibTransId="{D6BF9F53-AF28-4603-9596-43A4B8B766A8}"/>
    <dgm:cxn modelId="{56CB1378-7FF5-4803-BC2E-186896E28B22}" type="presOf" srcId="{C672CEB7-2B53-404A-978A-B00D04F0D55E}" destId="{6B7C2040-46FF-4318-9A2A-087F9ACA71CF}" srcOrd="0" destOrd="4" presId="urn:microsoft.com/office/officeart/2005/8/layout/hList1"/>
    <dgm:cxn modelId="{7AC2E758-FA09-4AB2-9E15-D8007E6D7606}" type="presOf" srcId="{2A7D74DD-EB2B-4363-B6FF-A35671207E3B}" destId="{C881B8A9-6DA9-497C-9F91-B2AFAC66B60F}" srcOrd="0" destOrd="2" presId="urn:microsoft.com/office/officeart/2005/8/layout/hList1"/>
    <dgm:cxn modelId="{F748877D-C5EA-43FB-9813-68D25BC65A43}" srcId="{895E5D45-DF15-4950-A708-BE3795CDA273}" destId="{B6E2E50F-8D9F-4665-962D-510CA212299A}" srcOrd="0" destOrd="0" parTransId="{A048693C-2B83-4C87-B6E9-BA79B6AF093E}" sibTransId="{0456DD6A-20FB-4293-BFA9-0AA65ED13384}"/>
    <dgm:cxn modelId="{7DA29888-4D33-451D-860D-B2C7F9EDCF95}" srcId="{FDE7ABA2-EC05-4AF1-BBB8-E6733008A472}" destId="{EA955FD1-3D4C-4402-AF7A-DD29D54AAD63}" srcOrd="0" destOrd="0" parTransId="{E6C2ED4B-576D-47CD-8B9A-A9048DADA1EC}" sibTransId="{AFAE79BE-0F9F-4919-9380-852F87489BF7}"/>
    <dgm:cxn modelId="{A1F59D98-CAAB-45E1-8E16-E93831669A99}" srcId="{EA955FD1-3D4C-4402-AF7A-DD29D54AAD63}" destId="{2A7D74DD-EB2B-4363-B6FF-A35671207E3B}" srcOrd="2" destOrd="0" parTransId="{4D3C8983-209E-4331-9674-AEC34232EBDE}" sibTransId="{6252E730-3DD8-4F2C-B388-182F5C03A2BA}"/>
    <dgm:cxn modelId="{02F0C598-DC05-4A1B-AD89-A5776CF792C8}" type="presOf" srcId="{750E6B25-D6A2-4ACE-B5BF-75FB6CD1629F}" destId="{7A3C0BFD-C27B-4A91-9D73-96647809327F}" srcOrd="0" destOrd="1" presId="urn:microsoft.com/office/officeart/2005/8/layout/hList1"/>
    <dgm:cxn modelId="{16300499-8585-4802-98DD-83645B567C80}" srcId="{5414C786-CF23-467F-97BA-C90BE6B8997F}" destId="{75A029F3-D115-4E8D-B31E-BD5E2FB929F8}" srcOrd="3" destOrd="0" parTransId="{A6AA79E0-8ADC-4306-9F10-C8D4472F8ECE}" sibTransId="{C0F3665B-5F61-4D39-BFFA-2BAC515AFDA8}"/>
    <dgm:cxn modelId="{4DAE1C9D-8B08-4C0F-85C0-A94A4DF593EC}" srcId="{895E5D45-DF15-4950-A708-BE3795CDA273}" destId="{9B3B0684-E65A-4505-8EA4-AF247A40D027}" srcOrd="3" destOrd="0" parTransId="{AEA5E88A-1390-4F14-991C-187B77BB6111}" sibTransId="{8BA42782-BA22-4F54-887D-4E0BD126FBA2}"/>
    <dgm:cxn modelId="{BA1C13B8-AF52-4CEF-8709-DD41D2A04DBF}" type="presOf" srcId="{EA955FD1-3D4C-4402-AF7A-DD29D54AAD63}" destId="{8A9FF5A8-92ED-4CBD-B723-535FEBD38C42}" srcOrd="0" destOrd="0" presId="urn:microsoft.com/office/officeart/2005/8/layout/hList1"/>
    <dgm:cxn modelId="{226E80BE-8210-43C0-AAAF-1F2354E8DBA0}" type="presOf" srcId="{895E5D45-DF15-4950-A708-BE3795CDA273}" destId="{41648CEC-8C3A-48AE-86CC-FE14D4F9A4EF}" srcOrd="0" destOrd="0" presId="urn:microsoft.com/office/officeart/2005/8/layout/hList1"/>
    <dgm:cxn modelId="{1A3861BF-FC9B-4897-85A1-589223769680}" type="presOf" srcId="{BB0A67D2-1C6F-48B9-B11A-0CF555C9173C}" destId="{6B7C2040-46FF-4318-9A2A-087F9ACA71CF}" srcOrd="0" destOrd="1" presId="urn:microsoft.com/office/officeart/2005/8/layout/hList1"/>
    <dgm:cxn modelId="{24652EC4-432B-4EE6-80F0-1438F93E4DE8}" type="presOf" srcId="{572CBD14-3CC1-4521-A5AF-2D7F8A73CAB9}" destId="{6B7C2040-46FF-4318-9A2A-087F9ACA71CF}" srcOrd="0" destOrd="0" presId="urn:microsoft.com/office/officeart/2005/8/layout/hList1"/>
    <dgm:cxn modelId="{85FC4BE5-C2D1-4314-80C9-D2E64AFF9897}" srcId="{EA955FD1-3D4C-4402-AF7A-DD29D54AAD63}" destId="{1DE4EAA4-5993-49D5-A484-E8524218ED8D}" srcOrd="0" destOrd="0" parTransId="{746CF039-AB59-4562-B6AD-03449F31C0BD}" sibTransId="{A37C4D97-8494-4E4C-A51A-A17404B31F5D}"/>
    <dgm:cxn modelId="{32019EE5-8F83-47C0-89D9-9D6E45E5204F}" type="presOf" srcId="{1DE4EAA4-5993-49D5-A484-E8524218ED8D}" destId="{C881B8A9-6DA9-497C-9F91-B2AFAC66B60F}" srcOrd="0" destOrd="0" presId="urn:microsoft.com/office/officeart/2005/8/layout/hList1"/>
    <dgm:cxn modelId="{77A6BFE9-C7C7-465F-9626-3D45F10D9402}" type="presOf" srcId="{8E765B41-DB0D-4BFE-A249-525FFC3DAD1A}" destId="{C881B8A9-6DA9-497C-9F91-B2AFAC66B60F}" srcOrd="0" destOrd="1" presId="urn:microsoft.com/office/officeart/2005/8/layout/hList1"/>
    <dgm:cxn modelId="{DAC9CDF6-8538-4324-90BE-552D22FAE790}" srcId="{5414C786-CF23-467F-97BA-C90BE6B8997F}" destId="{572CBD14-3CC1-4521-A5AF-2D7F8A73CAB9}" srcOrd="0" destOrd="0" parTransId="{046ABF03-D364-4B45-9B16-995C9D7F4C4D}" sibTransId="{A3F79954-43DA-4D72-8909-207F1246A031}"/>
    <dgm:cxn modelId="{AA2BA3FA-B538-4161-A6E4-E2EF4DA7D60E}" srcId="{5414C786-CF23-467F-97BA-C90BE6B8997F}" destId="{5836AD99-AFE3-44C0-A340-8CF1FDC84766}" srcOrd="2" destOrd="0" parTransId="{AD6191C6-1529-4263-9480-3407B1DBCAD9}" sibTransId="{8B3D4EF9-6D77-4000-9969-3E90019817E7}"/>
    <dgm:cxn modelId="{F1DF7384-8709-4F22-8205-9FC59E2147CD}" type="presParOf" srcId="{1AA2ECD4-C7D7-4BFB-B937-2F04A56406E5}" destId="{335B103A-84EB-4B97-99DC-A7EE9E1B4669}" srcOrd="0" destOrd="0" presId="urn:microsoft.com/office/officeart/2005/8/layout/hList1"/>
    <dgm:cxn modelId="{DC7DEAFF-FBFB-438D-8F51-5EBA425D3BE4}" type="presParOf" srcId="{335B103A-84EB-4B97-99DC-A7EE9E1B4669}" destId="{8A9FF5A8-92ED-4CBD-B723-535FEBD38C42}" srcOrd="0" destOrd="0" presId="urn:microsoft.com/office/officeart/2005/8/layout/hList1"/>
    <dgm:cxn modelId="{1C6C10C5-B0DA-43AC-A92A-1B377582C50A}" type="presParOf" srcId="{335B103A-84EB-4B97-99DC-A7EE9E1B4669}" destId="{C881B8A9-6DA9-497C-9F91-B2AFAC66B60F}" srcOrd="1" destOrd="0" presId="urn:microsoft.com/office/officeart/2005/8/layout/hList1"/>
    <dgm:cxn modelId="{F238FE6D-FEE5-406A-BFA7-460E56ED6F29}" type="presParOf" srcId="{1AA2ECD4-C7D7-4BFB-B937-2F04A56406E5}" destId="{BDFB7589-63D9-4E45-83F3-D519C80F3468}" srcOrd="1" destOrd="0" presId="urn:microsoft.com/office/officeart/2005/8/layout/hList1"/>
    <dgm:cxn modelId="{521659F4-2F68-46DD-BFEC-74FBDCBDEA78}" type="presParOf" srcId="{1AA2ECD4-C7D7-4BFB-B937-2F04A56406E5}" destId="{870AD23A-21FD-43D2-A138-4246FBA9FFB4}" srcOrd="2" destOrd="0" presId="urn:microsoft.com/office/officeart/2005/8/layout/hList1"/>
    <dgm:cxn modelId="{E535DD68-DD3D-4C7F-8E80-8E804CEB0F38}" type="presParOf" srcId="{870AD23A-21FD-43D2-A138-4246FBA9FFB4}" destId="{41648CEC-8C3A-48AE-86CC-FE14D4F9A4EF}" srcOrd="0" destOrd="0" presId="urn:microsoft.com/office/officeart/2005/8/layout/hList1"/>
    <dgm:cxn modelId="{A2B9E2B6-057C-4B94-9807-098D3D442B28}" type="presParOf" srcId="{870AD23A-21FD-43D2-A138-4246FBA9FFB4}" destId="{7A3C0BFD-C27B-4A91-9D73-96647809327F}" srcOrd="1" destOrd="0" presId="urn:microsoft.com/office/officeart/2005/8/layout/hList1"/>
    <dgm:cxn modelId="{242D526F-042B-4F18-BFB2-95E08ED4D8F3}" type="presParOf" srcId="{1AA2ECD4-C7D7-4BFB-B937-2F04A56406E5}" destId="{FE74ABAF-54F5-4D1A-B41B-98530E6383BB}" srcOrd="3" destOrd="0" presId="urn:microsoft.com/office/officeart/2005/8/layout/hList1"/>
    <dgm:cxn modelId="{E22A6850-6223-4C8E-9AD9-75806DDB24FB}" type="presParOf" srcId="{1AA2ECD4-C7D7-4BFB-B937-2F04A56406E5}" destId="{7470D7D1-AC77-45CE-AB4A-B3229308D0F4}" srcOrd="4" destOrd="0" presId="urn:microsoft.com/office/officeart/2005/8/layout/hList1"/>
    <dgm:cxn modelId="{3EB0F538-3A97-44E1-952D-BEF613FA987A}" type="presParOf" srcId="{7470D7D1-AC77-45CE-AB4A-B3229308D0F4}" destId="{4E6D08A7-E460-4BF1-8A0F-EB20150E6A35}" srcOrd="0" destOrd="0" presId="urn:microsoft.com/office/officeart/2005/8/layout/hList1"/>
    <dgm:cxn modelId="{E0229BBA-5764-42E0-8417-F5D2E9D839DB}" type="presParOf" srcId="{7470D7D1-AC77-45CE-AB4A-B3229308D0F4}" destId="{6B7C2040-46FF-4318-9A2A-087F9ACA71C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9FF5A8-92ED-4CBD-B723-535FEBD38C42}">
      <dsp:nvSpPr>
        <dsp:cNvPr id="0" name=""/>
        <dsp:cNvSpPr/>
      </dsp:nvSpPr>
      <dsp:spPr>
        <a:xfrm>
          <a:off x="9396" y="-470982"/>
          <a:ext cx="3396546" cy="94196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rtl="0">
            <a:lnSpc>
              <a:spcPct val="90000"/>
            </a:lnSpc>
            <a:spcBef>
              <a:spcPct val="0"/>
            </a:spcBef>
            <a:spcAft>
              <a:spcPct val="35000"/>
            </a:spcAft>
            <a:buNone/>
          </a:pPr>
          <a:r>
            <a:rPr lang="en-US" sz="2400" kern="1200">
              <a:latin typeface="IBM Plex Sans SemiBold" panose="020B0703050203000203" pitchFamily="34" charset="0"/>
            </a:rPr>
            <a:t>Accuracy of Information</a:t>
          </a:r>
        </a:p>
      </dsp:txBody>
      <dsp:txXfrm>
        <a:off x="9396" y="-470982"/>
        <a:ext cx="3396546" cy="941965"/>
      </dsp:txXfrm>
    </dsp:sp>
    <dsp:sp modelId="{C881B8A9-6DA9-497C-9F91-B2AFAC66B60F}">
      <dsp:nvSpPr>
        <dsp:cNvPr id="0" name=""/>
        <dsp:cNvSpPr/>
      </dsp:nvSpPr>
      <dsp:spPr>
        <a:xfrm>
          <a:off x="9396" y="470982"/>
          <a:ext cx="3396546" cy="384669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en-US" sz="1600" b="1" kern="1200">
              <a:solidFill>
                <a:srgbClr val="262626"/>
              </a:solidFill>
              <a:latin typeface="IBM Plex Sans"/>
            </a:rPr>
            <a:t>Verify citations </a:t>
          </a:r>
          <a:r>
            <a:rPr lang="en-US" sz="1600" kern="1200">
              <a:solidFill>
                <a:srgbClr val="262626"/>
              </a:solidFill>
              <a:latin typeface="IBM Plex Sans"/>
            </a:rPr>
            <a:t>by locating each source within </a:t>
          </a:r>
          <a:r>
            <a:rPr lang="en-US" sz="1600" kern="1200" err="1">
              <a:solidFill>
                <a:srgbClr val="262626"/>
              </a:solidFill>
              <a:latin typeface="IBM Plex Sans"/>
            </a:rPr>
            <a:t>YorkU’s</a:t>
          </a:r>
          <a:r>
            <a:rPr lang="en-US" sz="1600" kern="1200">
              <a:solidFill>
                <a:srgbClr val="262626"/>
              </a:solidFill>
              <a:latin typeface="IBM Plex Sans"/>
            </a:rPr>
            <a:t> Library to ensure that it exists and that the cited material is accurate</a:t>
          </a:r>
          <a:endParaRPr lang="en-US" sz="2400">
            <a:latin typeface="IBM Plex Sans SemiBold" panose="020B0703050203000203" pitchFamily="34" charset="0"/>
          </a:endParaRPr>
        </a:p>
        <a:p>
          <a:pPr marL="171450" lvl="1" indent="-171450" algn="l" defTabSz="711200" rtl="0">
            <a:lnSpc>
              <a:spcPct val="90000"/>
            </a:lnSpc>
            <a:spcBef>
              <a:spcPct val="0"/>
            </a:spcBef>
            <a:spcAft>
              <a:spcPct val="15000"/>
            </a:spcAft>
            <a:buChar char="•"/>
          </a:pPr>
          <a:r>
            <a:rPr lang="en-US" sz="1600" b="1" kern="1200">
              <a:solidFill>
                <a:srgbClr val="262626"/>
              </a:solidFill>
              <a:latin typeface="IBM Plex Sans"/>
              <a:ea typeface="+mn-ea"/>
              <a:cs typeface="+mn-cs"/>
            </a:rPr>
            <a:t>No citations listed? </a:t>
          </a:r>
          <a:r>
            <a:rPr lang="en-US" sz="1600" kern="1200">
              <a:solidFill>
                <a:srgbClr val="262626"/>
              </a:solidFill>
              <a:latin typeface="IBM Plex Sans"/>
              <a:ea typeface="+mn-ea"/>
              <a:cs typeface="+mn-cs"/>
            </a:rPr>
            <a:t>Prompt the AI tool to provide more information, including references that you can follow up on</a:t>
          </a:r>
          <a:endParaRPr lang="en-US" sz="2400">
            <a:latin typeface="IBM Plex Sans SemiBold" panose="020B0703050203000203" pitchFamily="34" charset="0"/>
          </a:endParaRPr>
        </a:p>
        <a:p>
          <a:pPr marL="171450" lvl="1" indent="-171450" algn="l" defTabSz="711200" rtl="0">
            <a:lnSpc>
              <a:spcPct val="90000"/>
            </a:lnSpc>
            <a:spcBef>
              <a:spcPct val="0"/>
            </a:spcBef>
            <a:spcAft>
              <a:spcPct val="15000"/>
            </a:spcAft>
            <a:buChar char="•"/>
          </a:pPr>
          <a:r>
            <a:rPr lang="en-US" sz="1600" b="1" kern="1200">
              <a:solidFill>
                <a:srgbClr val="262626"/>
              </a:solidFill>
              <a:latin typeface="IBM Plex Sans"/>
              <a:ea typeface="+mn-ea"/>
              <a:cs typeface="+mn-cs"/>
            </a:rPr>
            <a:t>Use a range of reliable outside sources </a:t>
          </a:r>
          <a:r>
            <a:rPr lang="en-US" sz="1600" kern="1200">
              <a:solidFill>
                <a:srgbClr val="262626"/>
              </a:solidFill>
              <a:latin typeface="IBM Plex Sans"/>
              <a:ea typeface="+mn-ea"/>
              <a:cs typeface="+mn-cs"/>
            </a:rPr>
            <a:t>rather than relying on one source to better ensure accuracy</a:t>
          </a:r>
          <a:endParaRPr lang="en-US" sz="2400">
            <a:latin typeface="IBM Plex Sans SemiBold" panose="020B0703050203000203" pitchFamily="34" charset="0"/>
          </a:endParaRPr>
        </a:p>
      </dsp:txBody>
      <dsp:txXfrm>
        <a:off x="9396" y="470982"/>
        <a:ext cx="3396546" cy="3846692"/>
      </dsp:txXfrm>
    </dsp:sp>
    <dsp:sp modelId="{41648CEC-8C3A-48AE-86CC-FE14D4F9A4EF}">
      <dsp:nvSpPr>
        <dsp:cNvPr id="0" name=""/>
        <dsp:cNvSpPr/>
      </dsp:nvSpPr>
      <dsp:spPr>
        <a:xfrm>
          <a:off x="3880995" y="-470982"/>
          <a:ext cx="3396546" cy="94196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228600" lvl="1" indent="-228600" algn="ctr" defTabSz="889000">
            <a:lnSpc>
              <a:spcPct val="90000"/>
            </a:lnSpc>
            <a:spcBef>
              <a:spcPct val="0"/>
            </a:spcBef>
            <a:spcAft>
              <a:spcPct val="15000"/>
            </a:spcAft>
            <a:buNone/>
          </a:pPr>
          <a:r>
            <a:rPr lang="en-US" sz="2400">
              <a:latin typeface="IBM Plex Sans SemiBold" panose="020B0703050203000203" pitchFamily="34" charset="0"/>
            </a:rPr>
            <a:t>Outdated/Missing Information</a:t>
          </a:r>
          <a:endParaRPr lang="en-US" sz="2400" kern="1200">
            <a:solidFill>
              <a:srgbClr val="262626"/>
            </a:solidFill>
            <a:latin typeface="IBM Plex Sans SemiBold" panose="020B0703050203000203" pitchFamily="34" charset="0"/>
            <a:ea typeface="+mn-ea"/>
            <a:cs typeface="+mn-cs"/>
          </a:endParaRPr>
        </a:p>
      </dsp:txBody>
      <dsp:txXfrm>
        <a:off x="3880995" y="-470982"/>
        <a:ext cx="3396546" cy="941965"/>
      </dsp:txXfrm>
    </dsp:sp>
    <dsp:sp modelId="{7A3C0BFD-C27B-4A91-9D73-96647809327F}">
      <dsp:nvSpPr>
        <dsp:cNvPr id="0" name=""/>
        <dsp:cNvSpPr/>
      </dsp:nvSpPr>
      <dsp:spPr>
        <a:xfrm>
          <a:off x="3880995" y="470982"/>
          <a:ext cx="3396546" cy="384669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228600" lvl="1" indent="-228600" algn="l" defTabSz="889000">
            <a:lnSpc>
              <a:spcPct val="90000"/>
            </a:lnSpc>
            <a:spcBef>
              <a:spcPct val="0"/>
            </a:spcBef>
            <a:spcAft>
              <a:spcPct val="15000"/>
            </a:spcAft>
            <a:buFont typeface="Arial"/>
            <a:buChar char="•"/>
          </a:pPr>
          <a:r>
            <a:rPr lang="en-US" sz="1600" kern="1200">
              <a:solidFill>
                <a:srgbClr val="262626"/>
              </a:solidFill>
              <a:latin typeface="IBM Plex Sans"/>
              <a:ea typeface="+mn-ea"/>
              <a:cs typeface="+mn-cs"/>
            </a:rPr>
            <a:t>AI tools may not be using the most current information, for example GPT-3.5 has been trained on data up to 2021</a:t>
          </a:r>
        </a:p>
        <a:p>
          <a:pPr marL="228600" lvl="1" indent="-228600" algn="l" defTabSz="889000">
            <a:lnSpc>
              <a:spcPct val="90000"/>
            </a:lnSpc>
            <a:spcBef>
              <a:spcPct val="0"/>
            </a:spcBef>
            <a:spcAft>
              <a:spcPct val="15000"/>
            </a:spcAft>
            <a:buFont typeface="Arial"/>
            <a:buChar char="•"/>
          </a:pPr>
          <a:r>
            <a:rPr lang="en-US" sz="1600" kern="1200">
              <a:solidFill>
                <a:srgbClr val="262626"/>
              </a:solidFill>
              <a:latin typeface="IBM Plex Sans"/>
              <a:ea typeface="+mn-ea"/>
              <a:cs typeface="+mn-cs"/>
            </a:rPr>
            <a:t>AI tools may be missing valuable located behind firewalls or subscriptions</a:t>
          </a:r>
        </a:p>
        <a:p>
          <a:pPr marL="228600" lvl="1" indent="-228600" algn="l" defTabSz="889000">
            <a:lnSpc>
              <a:spcPct val="90000"/>
            </a:lnSpc>
            <a:spcBef>
              <a:spcPct val="0"/>
            </a:spcBef>
            <a:spcAft>
              <a:spcPct val="15000"/>
            </a:spcAft>
            <a:buFont typeface="Arial"/>
            <a:buChar char="•"/>
          </a:pPr>
          <a:r>
            <a:rPr lang="en-US" sz="1600" kern="1200">
              <a:solidFill>
                <a:srgbClr val="262626"/>
              </a:solidFill>
              <a:latin typeface="IBM Plex Sans"/>
              <a:ea typeface="+mn-ea"/>
              <a:cs typeface="+mn-cs"/>
            </a:rPr>
            <a:t>AI systems tend to simplify complex information and may lack important depth or nuance</a:t>
          </a:r>
        </a:p>
        <a:p>
          <a:pPr marL="228600" lvl="1" indent="-228600" algn="l" defTabSz="889000">
            <a:lnSpc>
              <a:spcPct val="90000"/>
            </a:lnSpc>
            <a:spcBef>
              <a:spcPct val="0"/>
            </a:spcBef>
            <a:spcAft>
              <a:spcPct val="15000"/>
            </a:spcAft>
            <a:buChar char="•"/>
          </a:pPr>
          <a:r>
            <a:rPr lang="en-US" sz="1600" b="1" kern="1200">
              <a:solidFill>
                <a:srgbClr val="262626"/>
              </a:solidFill>
              <a:latin typeface="IBM Plex Sans"/>
              <a:ea typeface="+mn-ea"/>
              <a:cs typeface="+mn-cs"/>
            </a:rPr>
            <a:t>Read more on the topic </a:t>
          </a:r>
          <a:r>
            <a:rPr lang="en-US" sz="1600" kern="1200">
              <a:solidFill>
                <a:srgbClr val="262626"/>
              </a:solidFill>
              <a:latin typeface="IBM Plex Sans"/>
              <a:ea typeface="+mn-ea"/>
              <a:cs typeface="+mn-cs"/>
            </a:rPr>
            <a:t>making sure to consult more up-to-date sources to help you have an updated and fuller understanding of the topic.</a:t>
          </a:r>
        </a:p>
      </dsp:txBody>
      <dsp:txXfrm>
        <a:off x="3880995" y="470982"/>
        <a:ext cx="3396546" cy="3846692"/>
      </dsp:txXfrm>
    </dsp:sp>
    <dsp:sp modelId="{4E6D08A7-E460-4BF1-8A0F-EB20150E6A35}">
      <dsp:nvSpPr>
        <dsp:cNvPr id="0" name=""/>
        <dsp:cNvSpPr/>
      </dsp:nvSpPr>
      <dsp:spPr>
        <a:xfrm>
          <a:off x="7752593" y="-470982"/>
          <a:ext cx="3396546" cy="94196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rtl="0">
            <a:lnSpc>
              <a:spcPct val="90000"/>
            </a:lnSpc>
            <a:spcBef>
              <a:spcPct val="0"/>
            </a:spcBef>
            <a:spcAft>
              <a:spcPts val="0"/>
            </a:spcAft>
            <a:buNone/>
          </a:pPr>
          <a:r>
            <a:rPr lang="en-US" sz="2400" kern="1200">
              <a:latin typeface="IBM Plex Sans SemiBold" panose="020B0703050203000203" pitchFamily="34" charset="0"/>
            </a:rPr>
            <a:t>Identifying </a:t>
          </a:r>
        </a:p>
        <a:p>
          <a:pPr marL="0" lvl="0" indent="0" algn="ctr" defTabSz="1066800" rtl="0">
            <a:lnSpc>
              <a:spcPct val="90000"/>
            </a:lnSpc>
            <a:spcBef>
              <a:spcPct val="0"/>
            </a:spcBef>
            <a:spcAft>
              <a:spcPts val="0"/>
            </a:spcAft>
            <a:buNone/>
          </a:pPr>
          <a:r>
            <a:rPr lang="en-US" sz="2400" kern="1200">
              <a:latin typeface="IBM Plex Sans SemiBold" panose="020B0703050203000203" pitchFamily="34" charset="0"/>
            </a:rPr>
            <a:t>Biases</a:t>
          </a:r>
        </a:p>
      </dsp:txBody>
      <dsp:txXfrm>
        <a:off x="7752593" y="-470982"/>
        <a:ext cx="3396546" cy="941965"/>
      </dsp:txXfrm>
    </dsp:sp>
    <dsp:sp modelId="{6B7C2040-46FF-4318-9A2A-087F9ACA71CF}">
      <dsp:nvSpPr>
        <dsp:cNvPr id="0" name=""/>
        <dsp:cNvSpPr/>
      </dsp:nvSpPr>
      <dsp:spPr>
        <a:xfrm>
          <a:off x="7752593" y="470982"/>
          <a:ext cx="3396546" cy="384669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228600" lvl="1" indent="-228600" algn="l" defTabSz="889000">
            <a:lnSpc>
              <a:spcPct val="90000"/>
            </a:lnSpc>
            <a:spcBef>
              <a:spcPct val="0"/>
            </a:spcBef>
            <a:spcAft>
              <a:spcPct val="15000"/>
            </a:spcAft>
            <a:buFont typeface="Arial"/>
            <a:buChar char="•"/>
          </a:pPr>
          <a:r>
            <a:rPr lang="en-US" sz="1600" kern="1200">
              <a:solidFill>
                <a:srgbClr val="262626"/>
              </a:solidFill>
              <a:latin typeface="IBM Plex Sans"/>
              <a:ea typeface="+mn-ea"/>
              <a:cs typeface="+mn-cs"/>
            </a:rPr>
            <a:t>AI tools may reflect the biases (cultural, racial, gender, etc.) within its training data</a:t>
          </a:r>
        </a:p>
        <a:p>
          <a:pPr marL="228600" lvl="1" indent="-228600" algn="l" defTabSz="889000">
            <a:lnSpc>
              <a:spcPct val="90000"/>
            </a:lnSpc>
            <a:spcBef>
              <a:spcPct val="0"/>
            </a:spcBef>
            <a:spcAft>
              <a:spcPct val="15000"/>
            </a:spcAft>
            <a:buFont typeface="Arial"/>
            <a:buChar char="•"/>
          </a:pPr>
          <a:r>
            <a:rPr lang="en-US" sz="1600" b="1" kern="1200">
              <a:solidFill>
                <a:srgbClr val="262626"/>
              </a:solidFill>
              <a:latin typeface="IBM Plex Sans"/>
              <a:ea typeface="+mn-ea"/>
              <a:cs typeface="+mn-cs"/>
            </a:rPr>
            <a:t>Ask</a:t>
          </a:r>
          <a:r>
            <a:rPr lang="en-US" sz="1600" kern="1200">
              <a:solidFill>
                <a:srgbClr val="262626"/>
              </a:solidFill>
              <a:latin typeface="IBM Plex Sans"/>
              <a:ea typeface="+mn-ea"/>
              <a:cs typeface="+mn-cs"/>
            </a:rPr>
            <a:t>: Does the output attempt to persuade the reader to take on a certain viewpoint?</a:t>
          </a:r>
        </a:p>
        <a:p>
          <a:pPr marL="228600" lvl="1" indent="-228600" algn="l" defTabSz="889000">
            <a:lnSpc>
              <a:spcPct val="90000"/>
            </a:lnSpc>
            <a:spcBef>
              <a:spcPct val="0"/>
            </a:spcBef>
            <a:spcAft>
              <a:spcPct val="15000"/>
            </a:spcAft>
            <a:buFont typeface="Arial"/>
            <a:buChar char="•"/>
          </a:pPr>
          <a:r>
            <a:rPr lang="en-US" sz="1600" b="1" kern="1200">
              <a:solidFill>
                <a:srgbClr val="262626"/>
              </a:solidFill>
              <a:latin typeface="IBM Plex Sans"/>
              <a:ea typeface="+mn-ea"/>
              <a:cs typeface="+mn-cs"/>
            </a:rPr>
            <a:t>Ask: </a:t>
          </a:r>
          <a:r>
            <a:rPr lang="en-US" sz="1600" kern="1200">
              <a:solidFill>
                <a:srgbClr val="262626"/>
              </a:solidFill>
              <a:latin typeface="IBM Plex Sans"/>
              <a:ea typeface="+mn-ea"/>
              <a:cs typeface="+mn-cs"/>
            </a:rPr>
            <a:t>Does it incorporate different viewpoints?</a:t>
          </a:r>
        </a:p>
        <a:p>
          <a:pPr marL="228600" lvl="1" indent="-228600" algn="l" defTabSz="889000">
            <a:lnSpc>
              <a:spcPct val="90000"/>
            </a:lnSpc>
            <a:spcBef>
              <a:spcPct val="0"/>
            </a:spcBef>
            <a:spcAft>
              <a:spcPct val="15000"/>
            </a:spcAft>
            <a:buFont typeface="Arial"/>
            <a:buChar char="•"/>
          </a:pPr>
          <a:r>
            <a:rPr lang="en-US" sz="1600" b="1" kern="1200">
              <a:solidFill>
                <a:srgbClr val="262626"/>
              </a:solidFill>
              <a:latin typeface="IBM Plex Sans"/>
              <a:ea typeface="+mn-ea"/>
              <a:cs typeface="+mn-cs"/>
            </a:rPr>
            <a:t>Ask: </a:t>
          </a:r>
          <a:r>
            <a:rPr lang="en-US" sz="1600" kern="1200">
              <a:solidFill>
                <a:srgbClr val="262626"/>
              </a:solidFill>
              <a:latin typeface="IBM Plex Sans"/>
              <a:ea typeface="+mn-ea"/>
              <a:cs typeface="+mn-cs"/>
            </a:rPr>
            <a:t>Does it reinforce certain stereotypes?</a:t>
          </a:r>
        </a:p>
        <a:p>
          <a:pPr marL="228600" lvl="1" indent="-228600" algn="l" defTabSz="889000">
            <a:lnSpc>
              <a:spcPct val="90000"/>
            </a:lnSpc>
            <a:spcBef>
              <a:spcPct val="0"/>
            </a:spcBef>
            <a:spcAft>
              <a:spcPct val="15000"/>
            </a:spcAft>
            <a:buFont typeface="Arial"/>
            <a:buChar char="•"/>
          </a:pPr>
          <a:r>
            <a:rPr lang="en-US" sz="1600" kern="1200">
              <a:solidFill>
                <a:srgbClr val="262626"/>
              </a:solidFill>
              <a:latin typeface="IBM Plex Sans"/>
              <a:ea typeface="+mn-ea"/>
              <a:cs typeface="+mn-cs"/>
            </a:rPr>
            <a:t>If you’re </a:t>
          </a:r>
          <a:r>
            <a:rPr lang="en-US" sz="1600" b="1" kern="1200">
              <a:solidFill>
                <a:srgbClr val="262626"/>
              </a:solidFill>
              <a:latin typeface="IBM Plex Sans"/>
              <a:ea typeface="+mn-ea"/>
              <a:cs typeface="+mn-cs"/>
            </a:rPr>
            <a:t>not sure</a:t>
          </a:r>
          <a:r>
            <a:rPr lang="en-US" sz="1600" kern="1200">
              <a:solidFill>
                <a:srgbClr val="262626"/>
              </a:solidFill>
              <a:latin typeface="IBM Plex Sans"/>
              <a:ea typeface="+mn-ea"/>
              <a:cs typeface="+mn-cs"/>
            </a:rPr>
            <a:t>, check outputs against other reliable sources</a:t>
          </a:r>
        </a:p>
      </dsp:txBody>
      <dsp:txXfrm>
        <a:off x="7752593" y="470982"/>
        <a:ext cx="3396546" cy="384669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accent2"/>
              </a:buClr>
              <a:buSzPts val="1200"/>
              <a:buFont typeface="Arial"/>
              <a:buNone/>
              <a:defRPr sz="1200" b="0" i="0" u="none" strike="noStrike" cap="none">
                <a:solidFill>
                  <a:schemeClr val="accent2"/>
                </a:solidFill>
                <a:latin typeface="IBM Plex Sans"/>
                <a:ea typeface="IBM Plex Sans"/>
                <a:cs typeface="IBM Plex Sans"/>
                <a:sym typeface="IBM Plex Sans"/>
              </a:defRPr>
            </a:lvl1pPr>
            <a:lvl2pPr marR="0" lvl="1" algn="l" rtl="0">
              <a:spcBef>
                <a:spcPts val="30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chemeClr val="accent2"/>
              </a:buClr>
              <a:buSzPts val="1200"/>
              <a:buFont typeface="Arial"/>
              <a:buNone/>
              <a:defRPr sz="1200" b="0" i="0" u="none" strike="noStrike" cap="none">
                <a:solidFill>
                  <a:schemeClr val="accent2"/>
                </a:solidFill>
                <a:latin typeface="IBM Plex Sans"/>
                <a:ea typeface="IBM Plex Sans"/>
                <a:cs typeface="IBM Plex Sans"/>
                <a:sym typeface="IBM Plex Sans"/>
              </a:defRPr>
            </a:lvl1pPr>
            <a:lvl2pPr marR="0" lvl="1" algn="l" rtl="0">
              <a:spcBef>
                <a:spcPts val="30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accent2"/>
              </a:buClr>
              <a:buSzPts val="1200"/>
              <a:buFont typeface="Arial"/>
              <a:buNone/>
              <a:defRPr sz="1200" b="0" i="0" u="none" strike="noStrike" cap="none">
                <a:solidFill>
                  <a:schemeClr val="accent2"/>
                </a:solidFill>
                <a:latin typeface="IBM Plex Sans"/>
                <a:ea typeface="IBM Plex Sans"/>
                <a:cs typeface="IBM Plex Sans"/>
                <a:sym typeface="IBM Plex Sans"/>
              </a:defRPr>
            </a:lvl1pPr>
            <a:lvl2pPr marR="0" lvl="1" algn="l" rtl="0">
              <a:spcBef>
                <a:spcPts val="30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a:t>
            </a:fld>
            <a:endParaRPr sz="1200" b="0" i="0" u="none" strike="noStrike" cap="none">
              <a:solidFill>
                <a:schemeClr val="accent2"/>
              </a:solidFill>
              <a:latin typeface="IBM Plex Sans"/>
              <a:ea typeface="IBM Plex Sans"/>
              <a:cs typeface="IBM Plex Sans"/>
              <a:sym typeface="IBM Plex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rku.ca/unit/vpacad/academic-integrity/wp-content/uploads/sites/576/2024/04/Questions-to-Survey-Your-Students-about-GenAI.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r.educause.edu/articles/2023/8/a-generative-ai-primer"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doi.org/10.1145/3442188.3445922"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rku.ca/unit/vpacad/academic-integrity/wp-content/uploads/sites/576/2024/04/GenAI_Syllabus_Statements.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ocs.google.com/document/d/1Zex__bf7O6OqKTf1zMPL8KeyKCvcyxtw2UuRLU6tvig/edit"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ourhttps/durhamcollege.ca/mydc/wp-content/uploads/sites/8/Student-Resource-FAQs-for-GenAI-2024.pdf"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literacymn.org/digitalliteracy"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freepik.com"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freepik.co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8" Type="http://schemas.openxmlformats.org/officeDocument/2006/relationships/hyperlink" Target="https://www.forbes.com/sites/glenngow/2024/01/28/revealing-the-dark-side-the-top-6-problems-with-chatgpt-and-generative-ai-in-2024/?sh=558f522d349a" TargetMode="External"/><Relationship Id="rId3" Type="http://schemas.openxmlformats.org/officeDocument/2006/relationships/hyperlink" Target="https://www.theguardian.com/commentisfree/2023/dec/23/ai-chat-gpt-environmental-impact-energy-carbon-intensive-technology" TargetMode="External"/><Relationship Id="rId7" Type="http://schemas.openxmlformats.org/officeDocument/2006/relationships/hyperlink" Target="https://www.cnet.com/tech/hallucinations-why-ai-makes-stuff-up-and-whats-being-done-about-it/"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www.cnet.com/tech/computing/features/ai-chatbots-are-here-to-stay-learn-how-they-can-work-for-you/" TargetMode="External"/><Relationship Id="rId11" Type="http://schemas.openxmlformats.org/officeDocument/2006/relationships/hyperlink" Target="https://www.cbc.ca/arts/commotion/will-the-taylor-swift-ai-deepfakes-finally-make-governments-take-action-1.7100874" TargetMode="External"/><Relationship Id="rId5" Type="http://schemas.openxmlformats.org/officeDocument/2006/relationships/hyperlink" Target="https://brighterworld.mcmaster.ca/articles/analysis-long-hours-and-low-wages-the-human-labour-powering-ais-development/" TargetMode="External"/><Relationship Id="rId10" Type="http://schemas.openxmlformats.org/officeDocument/2006/relationships/hyperlink" Target="https://www.bloomberg.com/graphics/2023-generative-ai-bias/" TargetMode="External"/><Relationship Id="rId4" Type="http://schemas.openxmlformats.org/officeDocument/2006/relationships/hyperlink" Target="https://www.wired.com/story/prisoners-training-ai-finland/" TargetMode="External"/><Relationship Id="rId9" Type="http://schemas.openxmlformats.org/officeDocument/2006/relationships/hyperlink" Target="https://www.washingtonpost.com/business/2023/03/24/fake-ai-photos-of-macron-and-trump-flood-social-media-expect-more-soon/bce289d6-ca05-11ed-9cc5-a58a4f6d84cd_story.html"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pce.sandiego.edu/digital-literacy/"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www.getcybersafe.gc.ca/en/secure-your-devices/laptops-and-computers"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researchguides.library.yorku.ca/c.php?g=679413&amp;p=5316500"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spark.library.yorku.ca/academic-integrity-using-and-citing-sources/"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3:notes"/>
          <p:cNvSpPr>
            <a:spLocks noGrp="1" noRot="1" noChangeAspect="1"/>
          </p:cNvSpPr>
          <p:nvPr>
            <p:ph type="sldImg" idx="2"/>
          </p:nvPr>
        </p:nvSpPr>
        <p:spPr>
          <a:xfrm>
            <a:off x="717550" y="1150938"/>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5" name="Google Shape;65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CA" dirty="0">
                <a:latin typeface="IBM Plex Sans"/>
                <a:ea typeface="IBM Plex Sans"/>
                <a:cs typeface="IBM Plex Sans"/>
                <a:sym typeface="IBM Plex Sans"/>
              </a:rPr>
              <a:t> </a:t>
            </a:r>
            <a:endParaRPr dirty="0"/>
          </a:p>
          <a:p>
            <a:pPr marL="0" lvl="0" indent="0" algn="l" rtl="0">
              <a:spcBef>
                <a:spcPts val="0"/>
              </a:spcBef>
              <a:spcAft>
                <a:spcPts val="0"/>
              </a:spcAft>
              <a:buNone/>
            </a:pPr>
            <a:endParaRPr lang="en-US"/>
          </a:p>
        </p:txBody>
      </p:sp>
      <p:sp>
        <p:nvSpPr>
          <p:cNvPr id="656" name="Google Shape;65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accent2"/>
              </a:buClr>
              <a:buSzPts val="1200"/>
              <a:buNone/>
            </a:pPr>
            <a:fld id="{00000000-1234-1234-1234-123412341234}" type="slidenum">
              <a:rPr lang="en-CA"/>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8" name="Google Shape;63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C92E4-1AC9-F06A-4C63-8F94EA6103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65386A-A1FF-1DA2-D3B7-9D81447878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45EA74-B939-97D1-B4DE-D3A89D128B9F}"/>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91299283-666E-83AE-E4D8-695DAB72D122}"/>
              </a:ext>
            </a:extLst>
          </p:cNvPr>
          <p:cNvSpPr>
            <a:spLocks noGrp="1"/>
          </p:cNvSpPr>
          <p:nvPr>
            <p:ph type="sldNum" sz="quarter" idx="5"/>
          </p:nvPr>
        </p:nvSpPr>
        <p:spPr/>
        <p:txBody>
          <a:bodyPr/>
          <a:lstStyle/>
          <a:p>
            <a:fld id="{2D6C0F6B-90C6-CD41-AF20-328E4F0F7295}" type="slidenum">
              <a:rPr lang="en-US" smtClean="0"/>
              <a:t>5</a:t>
            </a:fld>
            <a:endParaRPr lang="en-US"/>
          </a:p>
        </p:txBody>
      </p:sp>
    </p:spTree>
    <p:extLst>
      <p:ext uri="{BB962C8B-B14F-4D97-AF65-F5344CB8AC3E}">
        <p14:creationId xmlns:p14="http://schemas.microsoft.com/office/powerpoint/2010/main" val="680588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b="1" i="0">
                <a:solidFill>
                  <a:srgbClr val="000000"/>
                </a:solidFill>
                <a:effectLst/>
                <a:latin typeface="Georgia" panose="02040502050405020303" pitchFamily="18" charset="0"/>
              </a:rPr>
              <a:t>Speaking notes:</a:t>
            </a:r>
          </a:p>
          <a:p>
            <a:endParaRPr lang="en-CA" b="0" i="0">
              <a:solidFill>
                <a:srgbClr val="000000"/>
              </a:solidFill>
              <a:effectLst/>
              <a:latin typeface="Georgia" panose="02040502050405020303" pitchFamily="18" charset="0"/>
            </a:endParaRPr>
          </a:p>
          <a:p>
            <a:r>
              <a:rPr lang="en-CA" b="0" i="0">
                <a:solidFill>
                  <a:srgbClr val="000000"/>
                </a:solidFill>
                <a:effectLst/>
                <a:latin typeface="Georgia" panose="02040502050405020303" pitchFamily="18" charset="0"/>
              </a:rPr>
              <a:t>Generative AI is generative, but is not really an AI in the strict sense of having true intelligence – what is broadly called </a:t>
            </a:r>
            <a:r>
              <a:rPr lang="en-CA" b="0" i="0" err="1">
                <a:solidFill>
                  <a:srgbClr val="000000"/>
                </a:solidFill>
                <a:effectLst/>
                <a:latin typeface="Georgia" panose="02040502050405020303" pitchFamily="18" charset="0"/>
              </a:rPr>
              <a:t>GenAI</a:t>
            </a:r>
            <a:r>
              <a:rPr lang="en-CA" b="0" i="0">
                <a:solidFill>
                  <a:srgbClr val="000000"/>
                </a:solidFill>
                <a:effectLst/>
                <a:latin typeface="Georgia" panose="02040502050405020303" pitchFamily="18" charset="0"/>
              </a:rPr>
              <a:t> right now are large language models (for text outputs) and other (non-text-based) machine learning models.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CA" b="0" i="0">
                <a:solidFill>
                  <a:srgbClr val="000000"/>
                </a:solidFill>
                <a:effectLst/>
                <a:latin typeface="Georgia" panose="02040502050405020303" pitchFamily="18" charset="0"/>
              </a:rPr>
              <a:t>In short, </a:t>
            </a:r>
            <a:r>
              <a:rPr lang="en-CA" b="0" i="0" err="1">
                <a:solidFill>
                  <a:srgbClr val="000000"/>
                </a:solidFill>
                <a:effectLst/>
                <a:latin typeface="Georgia" panose="02040502050405020303" pitchFamily="18" charset="0"/>
              </a:rPr>
              <a:t>GenAI</a:t>
            </a:r>
            <a:r>
              <a:rPr lang="en-CA" b="0" i="0">
                <a:solidFill>
                  <a:srgbClr val="000000"/>
                </a:solidFill>
                <a:effectLst/>
                <a:latin typeface="Georgia" panose="02040502050405020303" pitchFamily="18" charset="0"/>
              </a:rPr>
              <a:t> responds to prompts from users to create outputs in response to those prompts. These outputs are new creations – they aren’t copied or duplicated content from elsewhere online.</a:t>
            </a:r>
          </a:p>
          <a:p>
            <a:endParaRPr lang="en-CA" b="0" i="0">
              <a:solidFill>
                <a:srgbClr val="000000"/>
              </a:solidFill>
              <a:effectLst/>
              <a:latin typeface="Georgia" panose="02040502050405020303" pitchFamily="18" charset="0"/>
            </a:endParaRPr>
          </a:p>
          <a:p>
            <a:endParaRPr lang="en-CA" b="0" i="0">
              <a:solidFill>
                <a:srgbClr val="000000"/>
              </a:solidFill>
              <a:effectLst/>
              <a:latin typeface="Georgia" panose="02040502050405020303" pitchFamily="18" charset="0"/>
            </a:endParaRPr>
          </a:p>
          <a:p>
            <a:r>
              <a:rPr lang="en-CA" b="0" i="0">
                <a:solidFill>
                  <a:srgbClr val="000000"/>
                </a:solidFill>
                <a:effectLst/>
                <a:latin typeface="Georgia" panose="02040502050405020303" pitchFamily="18" charset="0"/>
              </a:rPr>
              <a:t>Let’s unpack this definition a little. </a:t>
            </a:r>
          </a:p>
          <a:p>
            <a:endParaRPr lang="en-CA" b="0" i="0">
              <a:solidFill>
                <a:srgbClr val="000000"/>
              </a:solidFill>
              <a:effectLst/>
              <a:latin typeface="Georgia" panose="02040502050405020303" pitchFamily="18" charset="0"/>
            </a:endParaRPr>
          </a:p>
          <a:p>
            <a:pPr marL="228600" indent="0"/>
            <a:r>
              <a:rPr lang="en-US" b="1"/>
              <a:t>Two alternative options:</a:t>
            </a:r>
            <a:r>
              <a:rPr lang="en-US"/>
              <a:t> </a:t>
            </a:r>
          </a:p>
          <a:p>
            <a:pPr marL="228600">
              <a:buAutoNum type="arabicParenR"/>
            </a:pPr>
            <a:r>
              <a:rPr lang="en-US"/>
              <a:t>You can anonymously survey your students to better understand their thinking. To do so, you can use/adapt the survey on Academic Integrity website: </a:t>
            </a:r>
          </a:p>
          <a:p>
            <a:pPr>
              <a:buFont typeface="Arial"/>
              <a:buChar char="•"/>
            </a:pPr>
            <a:r>
              <a:rPr lang="en-US">
                <a:hlinkClick r:id="rId3"/>
              </a:rPr>
              <a:t>https://www.yorku.ca/unit/vpacad/academic-integrity/wp-content/uploads/sites/576/2024/04/Questions-to-Survey-Your-Students-about-GenAI.pdf</a:t>
            </a:r>
            <a:br>
              <a:rPr lang="en-US"/>
            </a:br>
            <a:r>
              <a:rPr lang="en-US"/>
              <a:t> </a:t>
            </a:r>
          </a:p>
          <a:p>
            <a:pPr marL="228600" indent="0"/>
            <a:r>
              <a:rPr lang="en-US"/>
              <a:t>2) Consider providing a </a:t>
            </a:r>
            <a:r>
              <a:rPr lang="en-US" b="1"/>
              <a:t>forum</a:t>
            </a:r>
            <a:r>
              <a:rPr lang="en-US"/>
              <a:t> for students can connect on this topic by including an </a:t>
            </a:r>
            <a:r>
              <a:rPr lang="en-US" b="1"/>
              <a:t>artificial intelligence discussion thread </a:t>
            </a:r>
            <a:r>
              <a:rPr lang="en-US"/>
              <a:t>where they can share information, ask questions, post articles, etc.  </a:t>
            </a:r>
          </a:p>
          <a:p>
            <a:endParaRPr lang="en-CA" b="0" i="0">
              <a:solidFill>
                <a:srgbClr val="000000"/>
              </a:solidFill>
              <a:effectLst/>
              <a:latin typeface="Georgia" panose="02040502050405020303" pitchFamily="18" charset="0"/>
            </a:endParaRPr>
          </a:p>
          <a:p>
            <a:endParaRPr lang="en-CA" b="0" i="0">
              <a:solidFill>
                <a:srgbClr val="000000"/>
              </a:solidFill>
              <a:effectLst/>
              <a:latin typeface="Georgia" panose="02040502050405020303" pitchFamily="18" charset="0"/>
            </a:endParaRPr>
          </a:p>
          <a:p>
            <a:endParaRPr lang="en-CA" b="0" i="0">
              <a:solidFill>
                <a:srgbClr val="000000"/>
              </a:solidFill>
              <a:effectLst/>
              <a:latin typeface="Georgia" panose="02040502050405020303" pitchFamily="18" charset="0"/>
            </a:endParaRPr>
          </a:p>
        </p:txBody>
      </p:sp>
      <p:sp>
        <p:nvSpPr>
          <p:cNvPr id="4" name="Slide Number Placeholder 3"/>
          <p:cNvSpPr>
            <a:spLocks noGrp="1"/>
          </p:cNvSpPr>
          <p:nvPr>
            <p:ph type="sldNum" sz="quarter" idx="5"/>
          </p:nvPr>
        </p:nvSpPr>
        <p:spPr/>
        <p:txBody>
          <a:bodyPr/>
          <a:lstStyle/>
          <a:p>
            <a:fld id="{CAC7DEF9-AA6D-4FF9-A21B-439A9B857627}" type="slidenum">
              <a:rPr lang="en-CA" smtClean="0"/>
              <a:t>7</a:t>
            </a:fld>
            <a:endParaRPr lang="en-CA"/>
          </a:p>
        </p:txBody>
      </p:sp>
    </p:spTree>
    <p:extLst>
      <p:ext uri="{BB962C8B-B14F-4D97-AF65-F5344CB8AC3E}">
        <p14:creationId xmlns:p14="http://schemas.microsoft.com/office/powerpoint/2010/main" val="831691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Sans-Serif"/>
              <a:buChar char="•"/>
            </a:pPr>
            <a:r>
              <a:rPr lang="en-US" b="1"/>
              <a:t>Tutoring support:</a:t>
            </a:r>
            <a:r>
              <a:rPr lang="en-US"/>
              <a:t> When students struggle with assignments, </a:t>
            </a:r>
            <a:r>
              <a:rPr lang="en-US" err="1"/>
              <a:t>GenAI</a:t>
            </a:r>
            <a:r>
              <a:rPr lang="en-US"/>
              <a:t> can act as a virtual tutor, providing personalized support and answering their questions immediately. </a:t>
            </a:r>
          </a:p>
          <a:p>
            <a:pPr marL="285750" indent="-285750">
              <a:buFont typeface="Arial,Sans-Serif"/>
              <a:buChar char="•"/>
            </a:pPr>
            <a:r>
              <a:rPr lang="en-US" b="1"/>
              <a:t>Idea generation</a:t>
            </a:r>
            <a:r>
              <a:rPr lang="en-US"/>
              <a:t>: Can use it to generate ideas as a starting point to find inspiration or to provide them with validation on pre-existing ideas</a:t>
            </a:r>
          </a:p>
          <a:p>
            <a:pPr marL="285750" indent="-285750">
              <a:buFont typeface="Arial,Sans-Serif"/>
              <a:buChar char="•"/>
            </a:pPr>
            <a:r>
              <a:rPr lang="en-US" b="1"/>
              <a:t>Research</a:t>
            </a:r>
            <a:r>
              <a:rPr lang="en-US"/>
              <a:t>: Can help them to plan their research; Gather information about a topic (Literature review); </a:t>
            </a:r>
            <a:r>
              <a:rPr lang="en-US" err="1"/>
              <a:t>summarising</a:t>
            </a:r>
            <a:r>
              <a:rPr lang="en-US"/>
              <a:t> a vast amount of text data; can analyze data (MS CoPilot)</a:t>
            </a:r>
          </a:p>
          <a:p>
            <a:pPr marL="285750" indent="-285750">
              <a:buFont typeface="Arial,Sans-Serif"/>
              <a:buChar char="•"/>
            </a:pPr>
            <a:r>
              <a:rPr lang="en-US" b="1"/>
              <a:t>Language learning:</a:t>
            </a:r>
            <a:r>
              <a:rPr lang="en-US"/>
              <a:t> Especially for non-native English-speaking students can provide conversation practice in different registers, building vocabulary, grammar, providing personalized feedback </a:t>
            </a:r>
          </a:p>
          <a:p>
            <a:pPr marL="285750" indent="-285750">
              <a:buFont typeface="Arial,Sans-Serif"/>
              <a:buChar char="•"/>
            </a:pPr>
            <a:r>
              <a:rPr lang="en-US" b="1"/>
              <a:t>Test Prep</a:t>
            </a:r>
            <a:r>
              <a:rPr lang="en-US"/>
              <a:t>: Can help test themselves on course material and get real-time feedback on their performance </a:t>
            </a:r>
          </a:p>
          <a:p>
            <a:r>
              <a:rPr lang="en-US" b="1"/>
              <a:t>Accessibility support:</a:t>
            </a:r>
            <a:r>
              <a:rPr lang="en-US"/>
              <a:t> Can generate summaries of articles for students with dyslexia; Can help break larger tasks down into smaller, more manageable ones (ADHD)</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8</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686858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b="1" i="0">
                <a:solidFill>
                  <a:srgbClr val="000000"/>
                </a:solidFill>
                <a:effectLst/>
                <a:latin typeface="Georgia" panose="02040502050405020303" pitchFamily="18" charset="0"/>
              </a:rPr>
              <a:t>Speaking notes:</a:t>
            </a:r>
          </a:p>
          <a:p>
            <a:endParaRPr lang="en-CA" b="0" i="0">
              <a:solidFill>
                <a:srgbClr val="000000"/>
              </a:solidFill>
              <a:effectLst/>
              <a:latin typeface="Georgia" panose="02040502050405020303" pitchFamily="18" charset="0"/>
            </a:endParaRPr>
          </a:p>
          <a:p>
            <a:r>
              <a:rPr lang="en-CA" b="0" i="0">
                <a:solidFill>
                  <a:srgbClr val="000000"/>
                </a:solidFill>
                <a:effectLst/>
                <a:latin typeface="Georgia" panose="02040502050405020303" pitchFamily="18" charset="0"/>
              </a:rPr>
              <a:t>Identifying patterns: Generative AI is not simply random in the way it creates content. It works by identifying and selecting statistically probably outputs -  the most likely sounding/looking output in response to a given prompt. In this way you can see that there is no real THINKING behind it, as we understand it. </a:t>
            </a:r>
          </a:p>
          <a:p>
            <a:r>
              <a:rPr lang="en-CA" b="0" i="0">
                <a:solidFill>
                  <a:srgbClr val="000000"/>
                </a:solidFill>
                <a:effectLst/>
                <a:latin typeface="Georgia" panose="02040502050405020303" pitchFamily="18" charset="0"/>
              </a:rPr>
              <a:t>	</a:t>
            </a:r>
          </a:p>
          <a:p>
            <a:r>
              <a:rPr lang="en-CA" b="0" i="0">
                <a:solidFill>
                  <a:srgbClr val="000000"/>
                </a:solidFill>
                <a:effectLst/>
                <a:latin typeface="Georgia" panose="02040502050405020303" pitchFamily="18" charset="0"/>
              </a:rPr>
              <a:t>	This impetus towards statistically probable outputs as its main goal also means that it doesn’t have any particular adherence to the truth: it will simply present what sounds right to it, and as far as it is concerned, “right” = “probable”, not “true”. This is also why we sometimes see instances of what are called “hallucinations” – when the LLM has determined a statistically probable output that it insists upon despite it not being true. One could even say that these hallucinations are ALL that Gen AI does, as they stem from the core principles behind its design. </a:t>
            </a:r>
          </a:p>
          <a:p>
            <a:pPr lvl="0"/>
            <a:endParaRPr lang="en-CA" b="0" i="0">
              <a:solidFill>
                <a:srgbClr val="000000"/>
              </a:solidFill>
              <a:effectLst/>
              <a:latin typeface="Georgia" panose="02040502050405020303" pitchFamily="18" charset="0"/>
            </a:endParaRPr>
          </a:p>
          <a:p>
            <a:pPr lvl="0"/>
            <a:r>
              <a:rPr lang="en-CA" b="0" i="0">
                <a:solidFill>
                  <a:srgbClr val="000000"/>
                </a:solidFill>
                <a:effectLst/>
                <a:latin typeface="Georgia" panose="02040502050405020303" pitchFamily="18" charset="0"/>
              </a:rPr>
              <a:t>      While some GenAI tools will point you to websites that are relevant to its response, it is also important to note that these tools are not the same as search engines like Google search – they work differently, are more limited (because they are selecting what is relevant) and less comprehensive. </a:t>
            </a:r>
          </a:p>
          <a:p>
            <a:endParaRPr lang="en-CA" b="0" i="0">
              <a:solidFill>
                <a:srgbClr val="000000"/>
              </a:solidFill>
              <a:effectLst/>
              <a:latin typeface="Georgia" panose="02040502050405020303" pitchFamily="18" charset="0"/>
            </a:endParaRPr>
          </a:p>
          <a:p>
            <a:r>
              <a:rPr lang="en-CA" b="0" i="0">
                <a:solidFill>
                  <a:srgbClr val="000000"/>
                </a:solidFill>
                <a:effectLst/>
                <a:latin typeface="Georgia" panose="02040502050405020303" pitchFamily="18" charset="0"/>
              </a:rPr>
              <a:t>	GenAI text can therefore often sound pretty banal and characterless – but you can also tell it to write something in the style of someone else, or you can coach it yourself to take on the voice you want it to emulate. </a:t>
            </a:r>
          </a:p>
          <a:p>
            <a:endParaRPr lang="en-CA" b="0" i="0">
              <a:solidFill>
                <a:srgbClr val="000000"/>
              </a:solidFill>
              <a:effectLst/>
              <a:latin typeface="Georgia" panose="02040502050405020303" pitchFamily="18" charset="0"/>
            </a:endParaRPr>
          </a:p>
          <a:p>
            <a:r>
              <a:rPr lang="en-CA" b="0" i="0">
                <a:solidFill>
                  <a:srgbClr val="000000"/>
                </a:solidFill>
                <a:effectLst/>
                <a:latin typeface="Georgia" panose="02040502050405020303" pitchFamily="18" charset="0"/>
              </a:rPr>
              <a:t>Training data: Exactly what the GenAI determines as the most statistically probable output depends on the data it was trained on. Development of these tools was done using vast amounts of material they’ve been “fed” and also trained on how to respond to. Human labour is an essential part of weeding out responses that may be statistically probable but not desirable during the development of GenAI tools (violent, discriminatory, nonsensical, hate-speech, otherwise undesirable (e.g. bomb-building  instructions)). </a:t>
            </a:r>
          </a:p>
          <a:p>
            <a:pPr lvl="0"/>
            <a:r>
              <a:rPr lang="en-CA" b="0" i="0">
                <a:solidFill>
                  <a:srgbClr val="000000"/>
                </a:solidFill>
                <a:effectLst/>
                <a:latin typeface="Georgia" panose="02040502050405020303" pitchFamily="18" charset="0"/>
              </a:rPr>
              <a:t>	The fact that AI is trained on existing data means that its probable outputs will inevitably reflect the biases inherent in that data. It is a reflection of the broad, large scale societal biases that already exist in the world, and even having people weed out the worst of the possible outputs will not mean that it doesn’t reproduce systemic inequities. </a:t>
            </a:r>
          </a:p>
          <a:p>
            <a:endParaRPr lang="en-CA" b="0" i="0">
              <a:solidFill>
                <a:srgbClr val="000000"/>
              </a:solidFill>
              <a:effectLst/>
              <a:latin typeface="Georgia" panose="02040502050405020303" pitchFamily="18" charset="0"/>
            </a:endParaRPr>
          </a:p>
          <a:p>
            <a:r>
              <a:rPr lang="en-CA" b="0" i="0">
                <a:solidFill>
                  <a:srgbClr val="000000"/>
                </a:solidFill>
                <a:effectLst/>
                <a:latin typeface="Georgia" panose="02040502050405020303" pitchFamily="18" charset="0"/>
              </a:rPr>
              <a:t>Creating original material: GenAI is not just not copy-pasting, so it is not plagiarising in that traditional sense – it is generating something new and technically original each time. It is not, however, original in terms of how it sounds/looks, but is rather pretty generic sounding most of the time. In university courses, where we’re looking for students to be able to truly think deeply and originally by the time you graduate from  your program, it can sometimes be a helpful “thinking partner” but you will find that the more YOU learn about a topic/field, the more you will be able to identify the places where GenAI is missing the mark.</a:t>
            </a:r>
          </a:p>
          <a:p>
            <a:endParaRPr lang="en-CA" b="0" i="0">
              <a:solidFill>
                <a:srgbClr val="000000"/>
              </a:solidFill>
              <a:effectLst/>
              <a:latin typeface="Georgia" panose="02040502050405020303" pitchFamily="18" charset="0"/>
            </a:endParaRPr>
          </a:p>
          <a:p>
            <a:pPr lvl="0"/>
            <a:endParaRPr lang="en-CA" sz="1200"/>
          </a:p>
          <a:p>
            <a:pPr lvl="0"/>
            <a:endParaRPr lang="en-CA" sz="1200"/>
          </a:p>
          <a:p>
            <a:pPr lvl="0"/>
            <a:endParaRPr lang="en-CA" sz="1200"/>
          </a:p>
          <a:p>
            <a:pPr lvl="0"/>
            <a:r>
              <a:rPr lang="en-CA" sz="1200"/>
              <a:t>Further reading:</a:t>
            </a:r>
          </a:p>
          <a:p>
            <a:pPr lvl="0"/>
            <a:r>
              <a:rPr lang="en-CA" sz="1200"/>
              <a:t>See also: </a:t>
            </a:r>
            <a:r>
              <a:rPr lang="it-IT" sz="1200"/>
              <a:t>Basgen, B. (2023, 08). A Generative AI Primer. EDUCAUSE Review. </a:t>
            </a:r>
            <a:r>
              <a:rPr lang="it-IT" sz="1200">
                <a:hlinkClick r:id="rId3"/>
              </a:rPr>
              <a:t>https://er.educause.edu/articles/2023/8/a-generative-ai-primer</a:t>
            </a:r>
            <a:r>
              <a:rPr lang="it-IT" sz="1200"/>
              <a:t> </a:t>
            </a:r>
          </a:p>
          <a:p>
            <a:pPr lvl="0"/>
            <a:r>
              <a:rPr lang="it-IT" sz="1200"/>
              <a:t>And: </a:t>
            </a:r>
            <a:r>
              <a:rPr lang="en-CA" sz="1200"/>
              <a:t>Bender, E. M., Gebru, T., McMillan-Major, A., &amp; </a:t>
            </a:r>
            <a:r>
              <a:rPr lang="en-CA" sz="1200" err="1"/>
              <a:t>Shmitchell</a:t>
            </a:r>
            <a:r>
              <a:rPr lang="en-CA" sz="1200"/>
              <a:t>, S. (2021). On the Dangers of Stochastic Parrots: Can Language Models Be Too Big? 🦜. Proceedings of the 2021 ACM Conference on Fairness, Accountability, and Transparency, 610–623. </a:t>
            </a:r>
            <a:r>
              <a:rPr lang="en-CA" sz="1200">
                <a:hlinkClick r:id="rId4"/>
              </a:rPr>
              <a:t>https://doi.org/10.1145/3442188.3445922</a:t>
            </a:r>
            <a:r>
              <a:rPr lang="en-CA" sz="1200"/>
              <a:t> </a:t>
            </a:r>
          </a:p>
          <a:p>
            <a:endParaRPr lang="en-CA" b="0" i="0">
              <a:solidFill>
                <a:srgbClr val="000000"/>
              </a:solidFill>
              <a:effectLst/>
              <a:latin typeface="Georgia" panose="02040502050405020303" pitchFamily="18" charset="0"/>
            </a:endParaRPr>
          </a:p>
          <a:p>
            <a:endParaRPr lang="en-CA" b="0" i="0">
              <a:solidFill>
                <a:srgbClr val="000000"/>
              </a:solidFill>
              <a:effectLst/>
              <a:latin typeface="Georgia" panose="02040502050405020303" pitchFamily="18" charset="0"/>
            </a:endParaRPr>
          </a:p>
        </p:txBody>
      </p:sp>
      <p:sp>
        <p:nvSpPr>
          <p:cNvPr id="4" name="Slide Number Placeholder 3"/>
          <p:cNvSpPr>
            <a:spLocks noGrp="1"/>
          </p:cNvSpPr>
          <p:nvPr>
            <p:ph type="sldNum" sz="quarter" idx="5"/>
          </p:nvPr>
        </p:nvSpPr>
        <p:spPr/>
        <p:txBody>
          <a:bodyPr/>
          <a:lstStyle/>
          <a:p>
            <a:fld id="{CAC7DEF9-AA6D-4FF9-A21B-439A9B857627}" type="slidenum">
              <a:rPr lang="en-CA" smtClean="0"/>
              <a:t>9</a:t>
            </a:fld>
            <a:endParaRPr lang="en-CA"/>
          </a:p>
        </p:txBody>
      </p:sp>
    </p:spTree>
    <p:extLst>
      <p:ext uri="{BB962C8B-B14F-4D97-AF65-F5344CB8AC3E}">
        <p14:creationId xmlns:p14="http://schemas.microsoft.com/office/powerpoint/2010/main" val="2655337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i="0">
                <a:solidFill>
                  <a:srgbClr val="000000"/>
                </a:solidFill>
                <a:effectLst/>
                <a:latin typeface="Georgia" panose="02040502050405020303" pitchFamily="18" charset="0"/>
              </a:rPr>
              <a:t>Video length: 2:49</a:t>
            </a:r>
          </a:p>
        </p:txBody>
      </p:sp>
      <p:sp>
        <p:nvSpPr>
          <p:cNvPr id="4" name="Slide Number Placeholder 3"/>
          <p:cNvSpPr>
            <a:spLocks noGrp="1"/>
          </p:cNvSpPr>
          <p:nvPr>
            <p:ph type="sldNum" sz="quarter" idx="5"/>
          </p:nvPr>
        </p:nvSpPr>
        <p:spPr/>
        <p:txBody>
          <a:bodyPr/>
          <a:lstStyle/>
          <a:p>
            <a:fld id="{CAC7DEF9-AA6D-4FF9-A21B-439A9B857627}" type="slidenum">
              <a:rPr lang="en-CA" smtClean="0"/>
              <a:t>10</a:t>
            </a:fld>
            <a:endParaRPr lang="en-CA"/>
          </a:p>
        </p:txBody>
      </p:sp>
    </p:spTree>
    <p:extLst>
      <p:ext uri="{BB962C8B-B14F-4D97-AF65-F5344CB8AC3E}">
        <p14:creationId xmlns:p14="http://schemas.microsoft.com/office/powerpoint/2010/main" val="3847331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i="0">
              <a:solidFill>
                <a:srgbClr val="000000"/>
              </a:solidFill>
              <a:effectLst/>
              <a:latin typeface="Georgia" panose="02040502050405020303" pitchFamily="18" charset="0"/>
            </a:endParaRPr>
          </a:p>
          <a:p>
            <a:r>
              <a:rPr lang="en-CA" b="0" i="0">
                <a:solidFill>
                  <a:srgbClr val="000000"/>
                </a:solidFill>
                <a:effectLst/>
                <a:latin typeface="Georgia" panose="02040502050405020303" pitchFamily="18" charset="0"/>
              </a:rPr>
              <a:t>Cognitive offloading: Two easy examples are counting using fingers (makes it easier to keep track of where you are in a noisy or distracting environment), using GPS while driving (allows us to listen to podcasts instead of thinking about route-finding)</a:t>
            </a:r>
          </a:p>
          <a:p>
            <a:endParaRPr lang="en-CA" b="0" i="0">
              <a:solidFill>
                <a:srgbClr val="000000"/>
              </a:solidFill>
              <a:effectLst/>
              <a:latin typeface="Georgia" panose="02040502050405020303" pitchFamily="18" charset="0"/>
            </a:endParaRPr>
          </a:p>
          <a:p>
            <a:r>
              <a:rPr lang="en-CA" b="0" i="0">
                <a:solidFill>
                  <a:srgbClr val="000000"/>
                </a:solidFill>
                <a:effectLst/>
                <a:latin typeface="Georgia" panose="02040502050405020303" pitchFamily="18" charset="0"/>
              </a:rPr>
              <a:t>Cognitive offloading is essentially any strategy or tool used to reduce cognitive load – the amount of working memory resources used in your brain as you are completing a task. Ideally, in educational context, this is a positive thing, and makes it easier for our minds to focus on the germane cognitive load – the work of creating long-term permanent knowledge organised into a schema. Basically, cognitive offloading is helpful when and where it lets us spend more of our mental resources paying attention to what is important for our learning, and less on irrelevant and distracting things.</a:t>
            </a:r>
          </a:p>
          <a:p>
            <a:endParaRPr lang="en-CA" b="0" i="0">
              <a:solidFill>
                <a:srgbClr val="000000"/>
              </a:solidFill>
              <a:effectLst/>
              <a:latin typeface="Georgia" panose="02040502050405020303" pitchFamily="18" charset="0"/>
            </a:endParaRPr>
          </a:p>
          <a:p>
            <a:r>
              <a:rPr lang="en-CA" b="0" i="0">
                <a:solidFill>
                  <a:srgbClr val="000000"/>
                </a:solidFill>
                <a:effectLst/>
                <a:latin typeface="Georgia" panose="02040502050405020303" pitchFamily="18" charset="0"/>
              </a:rPr>
              <a:t>GenAI offers another means of cognitive offloading. It can be helpful or not, depending on whether it is doing work that frees us up to focus our attention on the meaningful parts of learning, or we are using it as an unnecessary support so that we don’t have to do that learning and thinking ourselves. </a:t>
            </a:r>
          </a:p>
          <a:p>
            <a:pPr lvl="1"/>
            <a:r>
              <a:rPr lang="en-CA" b="0" i="0">
                <a:solidFill>
                  <a:srgbClr val="000000"/>
                </a:solidFill>
                <a:effectLst/>
                <a:latin typeface="Georgia" panose="02040502050405020303" pitchFamily="18" charset="0"/>
              </a:rPr>
              <a:t>E.g. As a tool for quickly summarizing research articles and streamlining process of finding relevant sources when working on a research paper – GenAI could mean spending a lot less frustrating time mucking around in library databases and reading dead-end papers. BUT for every example of how it can be a helpful way to free up mental resources, there are also counter examples of it being an unhelpful use of cognitive offloading – a tech that potentially compromises learning. E.g. you might use it to polish draft version of a paper – in some courses, where focus is on use of evidence, argumentation, deep analysis of sources or data, having students use ChatGPT to polish the flow, grammar, etc. of the paper could be no problem, and could help students who struggled with academic writing focus more on the essential learning. But in another course, perhaps a course explicitly on academic writing in English, this would be a huge misuse of the tool, and would offload very critical aspects of course learning. </a:t>
            </a:r>
          </a:p>
          <a:p>
            <a:endParaRPr lang="en-CA" b="0" i="0">
              <a:solidFill>
                <a:srgbClr val="000000"/>
              </a:solidFill>
              <a:effectLst/>
              <a:latin typeface="Georgia" panose="02040502050405020303" pitchFamily="18" charset="0"/>
            </a:endParaRPr>
          </a:p>
          <a:p>
            <a:r>
              <a:rPr lang="en-CA" b="0" i="0">
                <a:solidFill>
                  <a:srgbClr val="000000"/>
                </a:solidFill>
                <a:effectLst/>
                <a:latin typeface="Georgia" panose="02040502050405020303" pitchFamily="18" charset="0"/>
              </a:rPr>
              <a:t>Cognitive offloading can be a useful concept in helping us to think about where and how best to use GenAI in specific contexts – which is WHY different courses take different approaches, since they have different course goals and learning outcomes. As students, you also should be deliberate when deciding when and how to use GenAI, whether for a course that permits it or in general – what do we give up when we ask GenAI to do the work for us?</a:t>
            </a:r>
          </a:p>
          <a:p>
            <a:endParaRPr lang="en-CA" b="0" i="0">
              <a:solidFill>
                <a:srgbClr val="000000"/>
              </a:solidFill>
              <a:effectLst/>
              <a:latin typeface="Georgia" panose="02040502050405020303" pitchFamily="18" charset="0"/>
            </a:endParaRPr>
          </a:p>
        </p:txBody>
      </p:sp>
      <p:sp>
        <p:nvSpPr>
          <p:cNvPr id="4" name="Slide Number Placeholder 3"/>
          <p:cNvSpPr>
            <a:spLocks noGrp="1"/>
          </p:cNvSpPr>
          <p:nvPr>
            <p:ph type="sldNum" sz="quarter" idx="5"/>
          </p:nvPr>
        </p:nvSpPr>
        <p:spPr/>
        <p:txBody>
          <a:bodyPr/>
          <a:lstStyle/>
          <a:p>
            <a:fld id="{CAC7DEF9-AA6D-4FF9-A21B-439A9B857627}" type="slidenum">
              <a:rPr lang="en-CA" smtClean="0"/>
              <a:t>11</a:t>
            </a:fld>
            <a:endParaRPr lang="en-CA"/>
          </a:p>
        </p:txBody>
      </p:sp>
    </p:spTree>
    <p:extLst>
      <p:ext uri="{BB962C8B-B14F-4D97-AF65-F5344CB8AC3E}">
        <p14:creationId xmlns:p14="http://schemas.microsoft.com/office/powerpoint/2010/main" val="555212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In early 2023, we had ChatGPT 3.5, which was quite limited – it only had data up to 2021, it was prone to lots of hallucinations and errors, it would fabricate incorrect citations with great confidence, it didn’t have access to the internet. We also had some image generating AIs like </a:t>
            </a:r>
            <a:r>
              <a:rPr lang="en-CA" err="1"/>
              <a:t>DallE</a:t>
            </a:r>
            <a:r>
              <a:rPr lang="en-CA"/>
              <a:t> and Midjourney that were pretty coarse for an average user. We had to go directly to these GenAI tools to use the technology. </a:t>
            </a:r>
          </a:p>
          <a:p>
            <a:endParaRPr lang="en-CA"/>
          </a:p>
          <a:p>
            <a:r>
              <a:rPr lang="en-CA"/>
              <a:t>Over the past year: The tech has gotten A LOT better. GPT4, and now 4o is leaps and bounds better than 3.5 and many of  its limitations have been removed, Microsoft CoPilot offers easy free access to this tech and in conversation with internet. Image, video, graphic generation, coding &amp; data analysis, all improving rapidly. </a:t>
            </a:r>
          </a:p>
          <a:p>
            <a:r>
              <a:rPr lang="en-CA"/>
              <a:t>-GenAI also increasingly embedded into 3</a:t>
            </a:r>
            <a:r>
              <a:rPr lang="en-CA" baseline="30000"/>
              <a:t>rd</a:t>
            </a:r>
            <a:r>
              <a:rPr lang="en-CA"/>
              <a:t> party tools and digital ecosystems (like CoPilot in Offfice365, like Gemini and other tools in the Google suite of tools). GPTs are also now increasingly being built for specific, dedicated purposes and housed separately from OpenAI/ChatGPT – e.g. companies using dedicated GPTs to help users navigate their websites or make use of their services.</a:t>
            </a:r>
          </a:p>
          <a:p>
            <a:endParaRPr lang="en-CA"/>
          </a:p>
          <a:p>
            <a:r>
              <a:rPr lang="en-CA"/>
              <a:t>SO: quality, access, ubiquity have all increased dramatically over the last year. Also seeing emergence of a very real digital divide as tools disappear behind paywalls</a:t>
            </a:r>
          </a:p>
          <a:p>
            <a:endParaRPr lang="en-CA"/>
          </a:p>
          <a:p>
            <a:endParaRPr lang="en-CA"/>
          </a:p>
        </p:txBody>
      </p:sp>
      <p:sp>
        <p:nvSpPr>
          <p:cNvPr id="4" name="Slide Number Placeholder 3"/>
          <p:cNvSpPr>
            <a:spLocks noGrp="1"/>
          </p:cNvSpPr>
          <p:nvPr>
            <p:ph type="sldNum" sz="quarter" idx="5"/>
          </p:nvPr>
        </p:nvSpPr>
        <p:spPr/>
        <p:txBody>
          <a:bodyPr/>
          <a:lstStyle/>
          <a:p>
            <a:fld id="{CAC7DEF9-AA6D-4FF9-A21B-439A9B857627}" type="slidenum">
              <a:rPr lang="en-CA" smtClean="0"/>
              <a:t>12</a:t>
            </a:fld>
            <a:endParaRPr lang="en-CA"/>
          </a:p>
        </p:txBody>
      </p:sp>
    </p:spTree>
    <p:extLst>
      <p:ext uri="{BB962C8B-B14F-4D97-AF65-F5344CB8AC3E}">
        <p14:creationId xmlns:p14="http://schemas.microsoft.com/office/powerpoint/2010/main" val="269712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a:t>Use this section if you with to provide your own policies to students on the use of </a:t>
            </a:r>
            <a:r>
              <a:rPr lang="en-US" err="1"/>
              <a:t>GenAI</a:t>
            </a:r>
            <a:r>
              <a:rPr lang="en-US"/>
              <a:t> in this course. </a:t>
            </a:r>
          </a:p>
          <a:p>
            <a:pPr marL="285750" indent="-285750">
              <a:buChar char="•"/>
            </a:pPr>
            <a:r>
              <a:rPr lang="en-US"/>
              <a:t>Slides 15 and 16 include information from York's Academic Conduct Policy</a:t>
            </a:r>
          </a:p>
          <a:p>
            <a:pPr marL="285750" indent="-285750">
              <a:buChar char="•"/>
            </a:pPr>
            <a:r>
              <a:rPr lang="en-US"/>
              <a:t>Slides 17-20 present three different options for </a:t>
            </a:r>
            <a:r>
              <a:rPr lang="en-US" err="1"/>
              <a:t>GenAI</a:t>
            </a:r>
            <a:r>
              <a:rPr lang="en-US"/>
              <a:t> use. Consider if </a:t>
            </a:r>
            <a:r>
              <a:rPr lang="en-US" err="1"/>
              <a:t>GenAI</a:t>
            </a:r>
            <a:r>
              <a:rPr lang="en-US"/>
              <a:t> tools are to be used in your course, and how to communicate those expectations to your students. For instance: </a:t>
            </a:r>
          </a:p>
          <a:p>
            <a:pPr marL="628650" lvl="1" indent="0"/>
            <a:r>
              <a:rPr lang="en-US"/>
              <a:t>1. No use of </a:t>
            </a:r>
            <a:r>
              <a:rPr lang="en-US" err="1"/>
              <a:t>GenAI</a:t>
            </a:r>
            <a:r>
              <a:rPr lang="en-US"/>
              <a:t> tools permitted (Slide 17)</a:t>
            </a:r>
          </a:p>
          <a:p>
            <a:pPr marL="628650" lvl="1" indent="0"/>
            <a:r>
              <a:rPr lang="en-US"/>
              <a:t>2. Use of Generative AI Permitted for Some Assessments (Slide 18 &amp; 19)</a:t>
            </a:r>
          </a:p>
          <a:p>
            <a:pPr marL="628650" lvl="1" indent="0"/>
            <a:r>
              <a:rPr lang="en-US"/>
              <a:t>3. Use of Generative AI Permitted (with Parameters)  (Slide 20 &amp; 21)</a:t>
            </a:r>
          </a:p>
          <a:p>
            <a:pPr marL="285750" indent="-285750">
              <a:buChar char="•"/>
            </a:pPr>
            <a:r>
              <a:rPr lang="en-US"/>
              <a:t>Each are presented in the form of syllabus statements, which are presented on the VPA's academic integrity website: </a:t>
            </a:r>
            <a:r>
              <a:rPr lang="en-US">
                <a:hlinkClick r:id="rId3"/>
              </a:rPr>
              <a:t>https://www.yorku.ca/unit/vpacad/academic-integrity/wp-content/uploads/sites/576/2024/04/GenAI_Syllabus_Statements.pdf</a:t>
            </a:r>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13</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2470557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students have questions about the consequences of engaging in a breach, direct them to section 5.6 (Sanctions)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14</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1236399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r>
              <a:rPr lang="en-US"/>
              <a:t>This slide highlights: </a:t>
            </a:r>
          </a:p>
          <a:p>
            <a:pPr marL="571500" indent="-342900">
              <a:buFont typeface="Arial,Sans-Serif"/>
              <a:buChar char="•"/>
            </a:pPr>
            <a:r>
              <a:rPr lang="en-US"/>
              <a:t>Different instructors may have different expectations (and that's OK)</a:t>
            </a:r>
          </a:p>
          <a:p>
            <a:pPr marL="571500" indent="-342900">
              <a:buFont typeface="Arial,Sans-Serif"/>
              <a:buChar char="•"/>
            </a:pPr>
            <a:r>
              <a:rPr lang="en-US"/>
              <a:t>It is the responsibility of the student to adhere to these different expectations </a:t>
            </a:r>
          </a:p>
          <a:p>
            <a:pPr marL="571500" indent="-342900">
              <a:buFont typeface="Arial,Sans-Serif"/>
              <a:buChar char="•"/>
            </a:pPr>
            <a:r>
              <a:rPr lang="en-US"/>
              <a:t>It is the responsibility of the student to seek clarification when they're unsure </a:t>
            </a:r>
          </a:p>
          <a:p>
            <a:pPr marL="228600" indent="0"/>
            <a:endParaRPr lang="en-US"/>
          </a:p>
          <a:p>
            <a:pPr marL="228600" indent="0"/>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15</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2131290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16</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3098927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17</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274584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r>
              <a:rPr lang="en-US"/>
              <a:t>Students may have concerns about privacy, security, subscription fees, the impact on the environment, or other issues related to using </a:t>
            </a:r>
            <a:r>
              <a:rPr lang="en-US" err="1"/>
              <a:t>GenAI</a:t>
            </a:r>
            <a:r>
              <a:rPr lang="en-US"/>
              <a:t>. If you are asking students to use AI, you may want to be prepared with an alternative for those who have hesitations.</a:t>
            </a:r>
          </a:p>
          <a:p>
            <a:pPr marL="228600" indent="0"/>
            <a:endParaRPr lang="en-US"/>
          </a:p>
          <a:p>
            <a:pPr marL="228600" indent="0"/>
            <a:r>
              <a:rPr lang="en-US"/>
              <a:t>Can direct students to opt out of having ChatGPT use the data they enter for training: https://help.openai.com/en/articles/7730893-data-controls-faq</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18</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3903392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a:t>Some examples of concerns include: </a:t>
            </a:r>
          </a:p>
          <a:p>
            <a:pPr marL="171450" indent="-171450">
              <a:buFont typeface="Arial,Sans-Serif"/>
              <a:buChar char="•"/>
            </a:pPr>
            <a:r>
              <a:rPr lang="en-US"/>
              <a:t>Impact on higher education </a:t>
            </a:r>
          </a:p>
          <a:p>
            <a:pPr marL="171450" indent="-171450">
              <a:buFont typeface="Arial,Sans-Serif"/>
              <a:buChar char="•"/>
            </a:pPr>
            <a:r>
              <a:rPr lang="en-US"/>
              <a:t>Environmental costs involved in running </a:t>
            </a:r>
            <a:r>
              <a:rPr lang="en-US" err="1"/>
              <a:t>GenAI</a:t>
            </a:r>
          </a:p>
          <a:p>
            <a:pPr marL="171450" indent="-171450">
              <a:buFont typeface="Arial,Sans-Serif"/>
              <a:buChar char="•"/>
            </a:pPr>
            <a:r>
              <a:rPr lang="en-US"/>
              <a:t>Data and privacy </a:t>
            </a:r>
          </a:p>
          <a:p>
            <a:pPr marL="171450" indent="-171450">
              <a:buFont typeface="Arial,Sans-Serif"/>
              <a:buChar char="•"/>
            </a:pPr>
            <a:r>
              <a:rPr lang="en-US"/>
              <a:t>Bias and misinformation </a:t>
            </a:r>
          </a:p>
          <a:p>
            <a:pPr marL="171450" indent="-171450">
              <a:buFont typeface="Arial,Sans-Serif"/>
              <a:buChar char="•"/>
            </a:pPr>
            <a:r>
              <a:rPr lang="en-US"/>
              <a:t>Equity issues: who has access to digital technologies and the skills to use them vs who does not?</a:t>
            </a:r>
          </a:p>
          <a:p>
            <a:pPr marL="171450" indent="-171450">
              <a:buFont typeface="Arial,Sans-Serif"/>
              <a:buChar char="•"/>
            </a:pPr>
            <a:r>
              <a:rPr lang="en-US"/>
              <a:t>In some disciplines, incorporating </a:t>
            </a:r>
            <a:r>
              <a:rPr lang="en-US" err="1"/>
              <a:t>GenAI</a:t>
            </a:r>
            <a:r>
              <a:rPr lang="en-US"/>
              <a:t> conflicts with the values of the course subject matter</a:t>
            </a:r>
            <a:r>
              <a:rPr lang="en-US" b="1"/>
              <a:t> </a:t>
            </a:r>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19</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319616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a:t>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20</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1043417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21</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2436868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r>
              <a:rPr lang="en-US"/>
              <a:t>Source - Adapted from: </a:t>
            </a:r>
            <a:r>
              <a:rPr lang="en-US">
                <a:hlinkClick r:id="rId3"/>
              </a:rPr>
              <a:t>https://docs.google.com/document/d/1Zex__bf7O6OqKTf1zMPL8KeyKCvcyxtw2UuRLU6tvig/edit</a:t>
            </a:r>
            <a:endParaRPr lang="en-US"/>
          </a:p>
          <a:p>
            <a:pPr marL="228600" indent="0"/>
            <a:r>
              <a:rPr lang="en-US"/>
              <a:t>Ask students to comment on each, and to add to the list of commitments. </a:t>
            </a:r>
          </a:p>
          <a:p>
            <a:pPr marL="228600" indent="0"/>
            <a:endParaRPr lang="en-US"/>
          </a:p>
          <a:p>
            <a:pPr marL="228600" indent="0"/>
            <a:r>
              <a:rPr lang="en-US"/>
              <a:t>Students reflect on the previous class discussions to identify what should/should not be permitted in the course.</a:t>
            </a:r>
          </a:p>
          <a:p>
            <a:pPr marL="228600" indent="0"/>
            <a:r>
              <a:rPr lang="en-US"/>
              <a:t>If students need more guidance on what "using tools that support my learning" are, here are some suggestions:</a:t>
            </a:r>
          </a:p>
          <a:p>
            <a:pPr marL="571500" indent="-342900">
              <a:buFont typeface="Arial,Sans-Serif"/>
              <a:buChar char="•"/>
            </a:pPr>
            <a:r>
              <a:rPr lang="en-US"/>
              <a:t>Breaking down concepts into steps or smaller parts </a:t>
            </a:r>
          </a:p>
          <a:p>
            <a:pPr marL="571500" indent="-342900">
              <a:buFont typeface="Arial,Sans-Serif"/>
              <a:buChar char="•"/>
            </a:pPr>
            <a:r>
              <a:rPr lang="en-US"/>
              <a:t>Generating an explanation or obtain clarification to support understanding </a:t>
            </a:r>
          </a:p>
          <a:p>
            <a:pPr marL="571500" indent="-342900">
              <a:buFont typeface="Arial,Sans-Serif"/>
              <a:buChar char="•"/>
            </a:pPr>
            <a:r>
              <a:rPr lang="en-US"/>
              <a:t>Developing sample test questions to test yourself  </a:t>
            </a:r>
          </a:p>
          <a:p>
            <a:pPr marL="571500" indent="-342900">
              <a:buFont typeface="Arial,Sans-Serif"/>
              <a:buChar char="•"/>
            </a:pPr>
            <a:r>
              <a:rPr lang="en-US"/>
              <a:t>Brainstorming assignment topics </a:t>
            </a:r>
          </a:p>
          <a:p>
            <a:pPr marL="571500" indent="-342900">
              <a:buFont typeface="Arial,Sans-Serif"/>
              <a:buChar char="•"/>
            </a:pPr>
            <a:r>
              <a:rPr lang="en-US"/>
              <a:t>Obtaining feedback on your work</a:t>
            </a:r>
          </a:p>
          <a:p>
            <a:pPr marL="228600" indent="0"/>
            <a:r>
              <a:rPr lang="en-US"/>
              <a:t>Source:</a:t>
            </a:r>
          </a:p>
          <a:p>
            <a:pPr marL="228600" indent="0"/>
            <a:r>
              <a:rPr lang="en-US">
                <a:hlinkClick r:id="rId4"/>
              </a:rPr>
              <a:t>https://durhamcollege.ca/mydc/wp-content/uploads/sites/8/Student-Resource-FAQs-for-GenAI-2024.pdf</a:t>
            </a:r>
            <a:r>
              <a:rPr lang="en-US"/>
              <a:t>)</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22</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1859212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har char="•"/>
            </a:pPr>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24</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1779596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 Literacy Minnesota: </a:t>
            </a:r>
            <a:r>
              <a:rPr lang="en-US" u="sng">
                <a:hlinkClick r:id="rId3"/>
              </a:rPr>
              <a:t>https://www.literacymn.org/digitalliteracy</a:t>
            </a:r>
            <a:endParaRPr lang="en-US"/>
          </a:p>
          <a:p>
            <a:endParaRPr lang="en-US" u="sng"/>
          </a:p>
          <a:p>
            <a:endParaRPr lang="en-US" u="sng"/>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25</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23115682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endParaRPr lang="en-US"/>
          </a:p>
          <a:p>
            <a:pPr marL="0" indent="0"/>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26</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3321449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har char="•"/>
            </a:pPr>
            <a:r>
              <a:rPr lang="en-US"/>
              <a:t>Role = You are a university student studying psychology. You have a full course load and a lot of material to cover. </a:t>
            </a:r>
          </a:p>
          <a:p>
            <a:pPr marL="285750" indent="-285750">
              <a:buChar char="•"/>
            </a:pPr>
            <a:r>
              <a:rPr lang="en-US"/>
              <a:t>Action = You will create a study plan for the exam season. </a:t>
            </a:r>
          </a:p>
          <a:p>
            <a:pPr marL="285750" indent="-285750">
              <a:buChar char="•"/>
            </a:pPr>
            <a:r>
              <a:rPr lang="en-US"/>
              <a:t>Content = The study plan is over a three week period and includes the following exams: statistical methods, social </a:t>
            </a:r>
            <a:r>
              <a:rPr lang="en-US" err="1"/>
              <a:t>psyc</a:t>
            </a:r>
            <a:r>
              <a:rPr lang="en-US"/>
              <a:t>, cognition, and clinical </a:t>
            </a:r>
            <a:r>
              <a:rPr lang="en-US" err="1"/>
              <a:t>psyc</a:t>
            </a:r>
            <a:r>
              <a:rPr lang="en-US"/>
              <a:t>.</a:t>
            </a:r>
          </a:p>
          <a:p>
            <a:pPr marL="285750" indent="-285750">
              <a:buChar char="•"/>
            </a:pPr>
            <a:r>
              <a:rPr lang="en-US"/>
              <a:t>Execute = Make the study schedule using spaced practice and interleaving.</a:t>
            </a:r>
          </a:p>
          <a:p>
            <a:pPr marL="285750" indent="-285750">
              <a:buChar char="•"/>
            </a:pPr>
            <a:endParaRPr lang="en-US"/>
          </a:p>
          <a:p>
            <a:pPr marL="0" indent="0"/>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27</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29130228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ChatGPT screen shot captured 05.15.2024</a:t>
            </a:r>
          </a:p>
          <a:p>
            <a:r>
              <a:rPr lang="en-US"/>
              <a:t>Learn More Icon Image: </a:t>
            </a:r>
            <a:r>
              <a:rPr lang="en-US">
                <a:hlinkClick r:id="rId3"/>
              </a:rPr>
              <a:t>www.freepik.com</a:t>
            </a:r>
            <a:endParaRPr lang="en-US"/>
          </a:p>
          <a:p>
            <a:endParaRPr lang="en-US"/>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28</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947009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ChatGPT screen shot captured 05.15.2024</a:t>
            </a:r>
          </a:p>
          <a:p>
            <a:r>
              <a:rPr lang="en-US"/>
              <a:t>Learn More Icon Image: </a:t>
            </a:r>
            <a:r>
              <a:rPr lang="en-US">
                <a:hlinkClick r:id="rId3"/>
              </a:rPr>
              <a:t>www.freepik.com</a:t>
            </a:r>
            <a:endParaRPr lang="en-US"/>
          </a:p>
          <a:p>
            <a:endParaRPr lang="en-US"/>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29</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31826531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har char="•"/>
            </a:pPr>
            <a:r>
              <a:rPr lang="en-US" sz="1200">
                <a:solidFill>
                  <a:srgbClr val="000000"/>
                </a:solidFill>
              </a:rPr>
              <a:t>A</a:t>
            </a:r>
            <a:r>
              <a:rPr lang="en-US" sz="1200"/>
              <a:t> final, important step of critical evaluation is exercising your own judgement: based on what you have learned from other sources, and based on what you already know, can the AI-generated output be trusted, or should you discount it?  </a:t>
            </a:r>
          </a:p>
          <a:p>
            <a:pPr marL="285750" indent="-285750">
              <a:buChar char="•"/>
            </a:pPr>
            <a:r>
              <a:rPr lang="en-CA" sz="1200">
                <a:solidFill>
                  <a:srgbClr val="000000"/>
                </a:solidFill>
              </a:rPr>
              <a:t>A</a:t>
            </a:r>
            <a:r>
              <a:rPr lang="en-CA" sz="1200"/>
              <a:t>gain, as a student, you are responsible for the work that you submit. If you use information from any AI-based tools, critically </a:t>
            </a:r>
            <a:r>
              <a:rPr lang="en-CA" sz="1200">
                <a:solidFill>
                  <a:srgbClr val="000000"/>
                </a:solidFill>
              </a:rPr>
              <a:t>eva</a:t>
            </a:r>
            <a:r>
              <a:rPr lang="en-CA" sz="1200"/>
              <a:t>luating</a:t>
            </a:r>
            <a:r>
              <a:rPr lang="en-CA" sz="1200">
                <a:solidFill>
                  <a:srgbClr val="000000"/>
                </a:solidFill>
              </a:rPr>
              <a:t> the </a:t>
            </a:r>
            <a:r>
              <a:rPr lang="en-CA" sz="1200"/>
              <a:t>information these tools provide is essential and an important part of the scholarly process. </a:t>
            </a:r>
            <a:r>
              <a:rPr lang="en-US"/>
              <a:t> </a:t>
            </a:r>
          </a:p>
          <a:p>
            <a:endParaRPr lang="en-CA"/>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smtClean="0">
                <a:solidFill>
                  <a:schemeClr val="accent2"/>
                </a:solidFill>
                <a:latin typeface="IBM Plex Sans"/>
                <a:ea typeface="IBM Plex Sans"/>
                <a:cs typeface="IBM Plex Sans"/>
                <a:sym typeface="IBM Plex Sans"/>
              </a:rPr>
              <a:t>31</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35894425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Why AI is a disaster for the climate</a:t>
            </a:r>
            <a:endParaRPr lang="en-US"/>
          </a:p>
          <a:p>
            <a:r>
              <a:rPr lang="en-US"/>
              <a:t>"Basically, because AI requires staggering amounts of computing power. And since computers require electricity, and the necessary GPUs (graphics processing units) run very hot (and therefore need cooling), the technology consumes electricity at a colossal rate. Which, in turn, means CO2 emissions on a large scale – about which the industry is extraordinarily coy, while simultaneously boasting about using offsets and other wheezes to mime carbon neutrality."</a:t>
            </a:r>
          </a:p>
          <a:p>
            <a:r>
              <a:rPr lang="en-US">
                <a:hlinkClick r:id="rId3"/>
              </a:rPr>
              <a:t>https://www.theguardian.com/commentisfree/2023/dec/23/ai-chat-gpt-environmental-impact-energy-carbon-intensive-technology</a:t>
            </a:r>
            <a:endParaRPr lang="en-US"/>
          </a:p>
          <a:p>
            <a:endParaRPr lang="en-US"/>
          </a:p>
          <a:p>
            <a:r>
              <a:rPr lang="en-US" b="1"/>
              <a:t>Analysis: Long hours and low wages: The human </a:t>
            </a:r>
            <a:r>
              <a:rPr lang="en-US" b="1" err="1"/>
              <a:t>labour</a:t>
            </a:r>
            <a:r>
              <a:rPr lang="en-US" b="1"/>
              <a:t> powering AI’s development</a:t>
            </a:r>
          </a:p>
          <a:p>
            <a:pPr marL="0" indent="0"/>
            <a:r>
              <a:rPr lang="en-US"/>
              <a:t>"The Finnish tech firm </a:t>
            </a:r>
            <a:r>
              <a:rPr lang="en-US" err="1"/>
              <a:t>Metroc</a:t>
            </a:r>
            <a:r>
              <a:rPr lang="en-US"/>
              <a:t> </a:t>
            </a:r>
            <a:r>
              <a:rPr lang="en-US">
                <a:hlinkClick r:id="rId4"/>
              </a:rPr>
              <a:t>recently began using prison labour to train a large language model to improve artificial intelligence (AI) technology</a:t>
            </a:r>
            <a:r>
              <a:rPr lang="en-US"/>
              <a:t>. For 1.54 euros an hour prisoners answer simple questions about snippets of text in a process known as data labelling. Data labelling is often outsourced to </a:t>
            </a:r>
            <a:r>
              <a:rPr lang="en-US" err="1"/>
              <a:t>labour</a:t>
            </a:r>
            <a:r>
              <a:rPr lang="en-US"/>
              <a:t> markets in the Global South where companies can find workers who are fluent in English and willing to work for low wages."</a:t>
            </a:r>
          </a:p>
          <a:p>
            <a:r>
              <a:rPr lang="en-US">
                <a:hlinkClick r:id="rId5"/>
              </a:rPr>
              <a:t>https://brighterworld.mcmaster.ca/articles/analysis-long-hours-and-low-wages-the-human-labour-powering-ais-development/</a:t>
            </a:r>
          </a:p>
          <a:p>
            <a:endParaRPr lang="en-US"/>
          </a:p>
          <a:p>
            <a:r>
              <a:rPr lang="en-US" b="1"/>
              <a:t>Hallucinations: Why AI Makes Stuff Up, and What's Being Done About It</a:t>
            </a:r>
            <a:endParaRPr lang="en-US"/>
          </a:p>
          <a:p>
            <a:r>
              <a:rPr lang="en-US"/>
              <a:t>"According to Stefano </a:t>
            </a:r>
            <a:r>
              <a:rPr lang="en-US" err="1"/>
              <a:t>Soatto</a:t>
            </a:r>
            <a:r>
              <a:rPr lang="en-US"/>
              <a:t>, vice president and distinguished scientist at Amazon Web Services, a hallucination in AI is "synthetically generated data," or "fake data that is statistically indistinguishable from actual factually correct data." </a:t>
            </a:r>
          </a:p>
          <a:p>
            <a:r>
              <a:rPr lang="en-US"/>
              <a:t>"Estimates from gen AI startup </a:t>
            </a:r>
            <a:r>
              <a:rPr lang="en-US" err="1"/>
              <a:t>Vectara</a:t>
            </a:r>
            <a:r>
              <a:rPr lang="en-US"/>
              <a:t> </a:t>
            </a:r>
            <a:r>
              <a:rPr lang="en-US">
                <a:hlinkClick r:id="rId6"/>
              </a:rPr>
              <a:t>show chatbots hallucinate</a:t>
            </a:r>
            <a:r>
              <a:rPr lang="en-US"/>
              <a:t> anywhere from 3% to 27% of the time."</a:t>
            </a:r>
          </a:p>
          <a:p>
            <a:r>
              <a:rPr lang="en-US">
                <a:hlinkClick r:id="rId7"/>
              </a:rPr>
              <a:t>https://www.cnet.com/tech/hallucinations-why-ai-makes-stuff-up-and-whats-being-done-about-it/</a:t>
            </a:r>
          </a:p>
          <a:p>
            <a:endParaRPr lang="en-US"/>
          </a:p>
          <a:p>
            <a:r>
              <a:rPr lang="en-US" b="1"/>
              <a:t>Revealing The Dark Side: The Top 6 Problems With ChatGPT And Generative AI In 2024</a:t>
            </a:r>
            <a:endParaRPr lang="en-US"/>
          </a:p>
          <a:p>
            <a:r>
              <a:rPr lang="en-US"/>
              <a:t>1. Accuracy</a:t>
            </a:r>
          </a:p>
          <a:p>
            <a:r>
              <a:rPr lang="en-US"/>
              <a:t>2. Bias</a:t>
            </a:r>
          </a:p>
          <a:p>
            <a:r>
              <a:rPr lang="en-US"/>
              <a:t>3. Volume</a:t>
            </a:r>
          </a:p>
          <a:p>
            <a:r>
              <a:rPr lang="en-US"/>
              <a:t>4. Cybersecurity</a:t>
            </a:r>
          </a:p>
          <a:p>
            <a:r>
              <a:rPr lang="en-US"/>
              <a:t>5. Intellectual Property issues</a:t>
            </a:r>
          </a:p>
          <a:p>
            <a:r>
              <a:rPr lang="en-US"/>
              <a:t>6. Shadow AI</a:t>
            </a:r>
          </a:p>
          <a:p>
            <a:r>
              <a:rPr lang="en-US">
                <a:hlinkClick r:id="rId8"/>
              </a:rPr>
              <a:t>https://www.forbes.com/sites/glenngow/2024/01/28/revealing-the-dark-side-the-top-6-problems-with-chatgpt-and-generative-ai-in-2024/?sh=558f522d349a</a:t>
            </a:r>
          </a:p>
          <a:p>
            <a:endParaRPr lang="en-US"/>
          </a:p>
          <a:p>
            <a:r>
              <a:rPr lang="en-US" b="1" cap="all"/>
              <a:t>HUMANS ARE BIASED. GENERATIVE AI IS EVEN WORSE</a:t>
            </a:r>
            <a:endParaRPr lang="en-US"/>
          </a:p>
          <a:p>
            <a:r>
              <a:rPr lang="en-US"/>
              <a:t>"As AI models become more advanced, the images they create are increasingly </a:t>
            </a:r>
            <a:r>
              <a:rPr lang="en-US">
                <a:hlinkClick r:id="rId9"/>
              </a:rPr>
              <a:t>difficult to distinguish</a:t>
            </a:r>
            <a:r>
              <a:rPr lang="en-US"/>
              <a:t> from actual photos, making it hard to know what’s real. If these images depicting amplified stereotypes of race and gender find their way back into future models as training data, next generation text-to-image AI models could become even more biased, creating a snowball effect of compounding bias with potentially wide implications for society."</a:t>
            </a:r>
          </a:p>
          <a:p>
            <a:r>
              <a:rPr lang="en-US">
                <a:hlinkClick r:id="rId10"/>
              </a:rPr>
              <a:t>https://www.bloomberg.com/graphics/2023-generative-ai-bias/</a:t>
            </a:r>
            <a:endParaRPr lang="en-US"/>
          </a:p>
          <a:p>
            <a:endParaRPr lang="en-US"/>
          </a:p>
          <a:p>
            <a:r>
              <a:rPr lang="en" b="1"/>
              <a:t>Will the Taylor Swift AI deepfakes finally make governments take action?</a:t>
            </a:r>
            <a:endParaRPr lang="en-US" b="1"/>
          </a:p>
          <a:p>
            <a:r>
              <a:rPr lang="en-US"/>
              <a:t>"the conversation around deepfakes finally seemed to explode in a new way because explicit AI-generated pornographic images using Taylor Swift's likeness were shared on X, </a:t>
            </a:r>
            <a:r>
              <a:rPr lang="en-US" err="1"/>
              <a:t>a.k.a</a:t>
            </a:r>
            <a:r>
              <a:rPr lang="en-US"/>
              <a:t> Twitter, and they went viral. Her fans reported the deepfakes. Then came an onslaught of reactions. First, the Hollywood actor's union condemned the images, then the White House felt compelled to weigh in."</a:t>
            </a:r>
          </a:p>
          <a:p>
            <a:r>
              <a:rPr lang="en-US">
                <a:hlinkClick r:id="rId11"/>
              </a:rPr>
              <a:t>https://www.cbc.ca/arts/commotion/will-the-taylor-swift-ai-deepfakes-finally-make-governments-take-action-1.7100874</a:t>
            </a:r>
          </a:p>
          <a:p>
            <a:endParaRPr lang="en-US"/>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32</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18462524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Teacher’s Guide to Digital Literacy &amp; Digital Literacy Skills in the Classroom</a:t>
            </a:r>
          </a:p>
          <a:p>
            <a:r>
              <a:rPr lang="en-US"/>
              <a:t>University of </a:t>
            </a:r>
            <a:r>
              <a:rPr lang="en-US" err="1"/>
              <a:t>SanDiego</a:t>
            </a:r>
            <a:endParaRPr lang="en-US"/>
          </a:p>
          <a:p>
            <a:r>
              <a:rPr lang="en-US">
                <a:hlinkClick r:id="rId3"/>
              </a:rPr>
              <a:t>https://pce.sandiego.edu/digital-literacy/</a:t>
            </a:r>
            <a:r>
              <a:rPr lang="en-US"/>
              <a:t> </a:t>
            </a:r>
          </a:p>
          <a:p>
            <a:endParaRPr lang="en-US"/>
          </a:p>
          <a:p>
            <a:r>
              <a:rPr lang="en-US">
                <a:hlinkClick r:id="rId4"/>
              </a:rPr>
              <a:t>https://www.getcybersafe.gc.ca/en/secure-your-devices/laptops-and-computers</a:t>
            </a:r>
          </a:p>
          <a:p>
            <a:endParaRPr lang="en-US"/>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33</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2488169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from:  https://ai.ctlt.ubc.ca/chatgpt-3-5/</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34</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16491775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https://researchguides.library.yorku.ca/c.php?g=679413&amp;p=5316500</a:t>
            </a:r>
            <a:endParaRPr lang="en-US"/>
          </a:p>
          <a:p>
            <a:endParaRPr lang="en-US"/>
          </a:p>
          <a:p>
            <a:r>
              <a:rPr lang="en-US">
                <a:hlinkClick r:id="rId4"/>
              </a:rPr>
              <a:t>https://spark.library.yorku.ca/academic-integrity-using-and-citing-sources/</a:t>
            </a:r>
          </a:p>
          <a:p>
            <a:endParaRPr lang="en-US"/>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chemeClr val="accent2"/>
              </a:buClr>
              <a:buSzPts val="1200"/>
              <a:buFont typeface="Arial"/>
              <a:buNone/>
            </a:pPr>
            <a:fld id="{00000000-1234-1234-1234-123412341234}" type="slidenum">
              <a:rPr lang="en-CA" sz="1200" b="0" i="0" u="none" strike="noStrike" cap="none">
                <a:solidFill>
                  <a:schemeClr val="accent2"/>
                </a:solidFill>
                <a:latin typeface="IBM Plex Sans"/>
                <a:ea typeface="IBM Plex Sans"/>
                <a:cs typeface="IBM Plex Sans"/>
                <a:sym typeface="IBM Plex Sans"/>
              </a:rPr>
              <a:t>37</a:t>
            </a:fld>
            <a:endParaRPr lang="en-CA" sz="1200" b="0" i="0" u="none" strike="noStrike" cap="none">
              <a:solidFill>
                <a:schemeClr val="accent2"/>
              </a:solidFill>
              <a:latin typeface="IBM Plex Sans"/>
              <a:ea typeface="IBM Plex Sans"/>
              <a:cs typeface="IBM Plex Sans"/>
              <a:sym typeface="IBM Plex Sans"/>
            </a:endParaRPr>
          </a:p>
        </p:txBody>
      </p:sp>
    </p:spTree>
    <p:extLst>
      <p:ext uri="{BB962C8B-B14F-4D97-AF65-F5344CB8AC3E}">
        <p14:creationId xmlns:p14="http://schemas.microsoft.com/office/powerpoint/2010/main" val="3419115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accent2"/>
              </a:buClr>
              <a:buSzPts val="1200"/>
              <a:buNone/>
            </a:pPr>
            <a:fld id="{00000000-1234-1234-1234-123412341234}" type="slidenum">
              <a:rPr lang="en-CA"/>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tyle 3">
  <p:cSld name="Title Style 3">
    <p:bg>
      <p:bgPr>
        <a:solidFill>
          <a:schemeClr val="accent1"/>
        </a:solidFill>
        <a:effectLst/>
      </p:bgPr>
    </p:bg>
    <p:spTree>
      <p:nvGrpSpPr>
        <p:cNvPr id="1" name="Shape 14"/>
        <p:cNvGrpSpPr/>
        <p:nvPr/>
      </p:nvGrpSpPr>
      <p:grpSpPr>
        <a:xfrm>
          <a:off x="0" y="0"/>
          <a:ext cx="0" cy="0"/>
          <a:chOff x="0" y="0"/>
          <a:chExt cx="0" cy="0"/>
        </a:xfrm>
      </p:grpSpPr>
      <p:sp>
        <p:nvSpPr>
          <p:cNvPr id="15" name="Google Shape;15;p23"/>
          <p:cNvSpPr txBox="1">
            <a:spLocks noGrp="1"/>
          </p:cNvSpPr>
          <p:nvPr>
            <p:ph type="title"/>
          </p:nvPr>
        </p:nvSpPr>
        <p:spPr>
          <a:xfrm>
            <a:off x="854982" y="981075"/>
            <a:ext cx="4694238" cy="3071018"/>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lt1"/>
              </a:buClr>
              <a:buSzPts val="4000"/>
              <a:buFont typeface="IBM Plex Sans SemiBold"/>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6" name="Google Shape;16;p23"/>
          <p:cNvCxnSpPr/>
          <p:nvPr/>
        </p:nvCxnSpPr>
        <p:spPr>
          <a:xfrm>
            <a:off x="624468" y="5433456"/>
            <a:ext cx="4928266" cy="0"/>
          </a:xfrm>
          <a:prstGeom prst="straightConnector1">
            <a:avLst/>
          </a:prstGeom>
          <a:noFill/>
          <a:ln w="12700" cap="flat" cmpd="sng">
            <a:solidFill>
              <a:schemeClr val="lt1"/>
            </a:solidFill>
            <a:prstDash val="solid"/>
            <a:miter lim="800000"/>
            <a:headEnd type="none" w="sm" len="sm"/>
            <a:tailEnd type="none" w="sm" len="sm"/>
          </a:ln>
        </p:spPr>
      </p:cxnSp>
      <p:sp>
        <p:nvSpPr>
          <p:cNvPr id="17" name="Google Shape;17;p23"/>
          <p:cNvSpPr txBox="1">
            <a:spLocks noGrp="1"/>
          </p:cNvSpPr>
          <p:nvPr>
            <p:ph type="body" idx="1"/>
          </p:nvPr>
        </p:nvSpPr>
        <p:spPr>
          <a:xfrm>
            <a:off x="854959" y="4930275"/>
            <a:ext cx="4697775" cy="315212"/>
          </a:xfrm>
          <a:prstGeom prst="rect">
            <a:avLst/>
          </a:prstGeom>
          <a:noFill/>
          <a:ln>
            <a:noFill/>
          </a:ln>
        </p:spPr>
        <p:txBody>
          <a:bodyPr spcFirstLastPara="1" wrap="square" lIns="0" tIns="0" rIns="180000" bIns="0" anchor="b" anchorCtr="0">
            <a:noAutofit/>
          </a:bodyPr>
          <a:lstStyle>
            <a:lvl1pPr marL="457200" lvl="0" indent="-228600" algn="l">
              <a:lnSpc>
                <a:spcPct val="100000"/>
              </a:lnSpc>
              <a:spcBef>
                <a:spcPts val="0"/>
              </a:spcBef>
              <a:spcAft>
                <a:spcPts val="0"/>
              </a:spcAft>
              <a:buClr>
                <a:schemeClr val="lt1"/>
              </a:buClr>
              <a:buSzPts val="1200"/>
              <a:buNone/>
              <a:defRPr sz="1200" b="1" i="0" cap="none">
                <a:solidFill>
                  <a:schemeClr val="lt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18" name="Google Shape;18;p23"/>
          <p:cNvSpPr txBox="1">
            <a:spLocks noGrp="1"/>
          </p:cNvSpPr>
          <p:nvPr>
            <p:ph type="body" idx="2"/>
          </p:nvPr>
        </p:nvSpPr>
        <p:spPr>
          <a:xfrm>
            <a:off x="854959" y="4293765"/>
            <a:ext cx="4697775" cy="631755"/>
          </a:xfrm>
          <a:prstGeom prst="rect">
            <a:avLst/>
          </a:prstGeom>
          <a:noFill/>
          <a:ln>
            <a:noFill/>
          </a:ln>
        </p:spPr>
        <p:txBody>
          <a:bodyPr spcFirstLastPara="1" wrap="square" lIns="0" tIns="72000" rIns="180000" bIns="0" anchor="t" anchorCtr="0">
            <a:noAutofit/>
          </a:bodyPr>
          <a:lstStyle>
            <a:lvl1pPr marL="457200" lvl="0" indent="-228600" algn="l">
              <a:lnSpc>
                <a:spcPct val="95000"/>
              </a:lnSpc>
              <a:spcBef>
                <a:spcPts val="0"/>
              </a:spcBef>
              <a:spcAft>
                <a:spcPts val="0"/>
              </a:spcAft>
              <a:buClr>
                <a:schemeClr val="lt1"/>
              </a:buClr>
              <a:buSzPts val="1600"/>
              <a:buNone/>
              <a:defRPr sz="1600" b="0" i="0" cap="none">
                <a:solidFill>
                  <a:schemeClr val="lt1"/>
                </a:solidFill>
                <a:latin typeface="IBM Plex Sans Light"/>
                <a:ea typeface="IBM Plex Sans Light"/>
                <a:cs typeface="IBM Plex Sans Light"/>
                <a:sym typeface="IBM Plex Sans Light"/>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19" name="Google Shape;19;p23"/>
          <p:cNvSpPr/>
          <p:nvPr/>
        </p:nvSpPr>
        <p:spPr>
          <a:xfrm rot="5400000">
            <a:off x="5714999" y="381000"/>
            <a:ext cx="6858001" cy="6096001"/>
          </a:xfrm>
          <a:custGeom>
            <a:avLst/>
            <a:gdLst/>
            <a:ahLst/>
            <a:cxnLst/>
            <a:rect l="l" t="t" r="r" b="b"/>
            <a:pathLst>
              <a:path w="6858001" h="6096001" extrusionOk="0">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u="none" strike="noStrike" cap="none">
              <a:solidFill>
                <a:schemeClr val="lt1"/>
              </a:solidFill>
              <a:latin typeface="IBM Plex Sans"/>
              <a:ea typeface="IBM Plex Sans"/>
              <a:cs typeface="IBM Plex Sans"/>
              <a:sym typeface="IBM Plex Sans"/>
            </a:endParaRPr>
          </a:p>
        </p:txBody>
      </p:sp>
      <p:sp>
        <p:nvSpPr>
          <p:cNvPr id="20" name="Google Shape;20;p23"/>
          <p:cNvSpPr/>
          <p:nvPr/>
        </p:nvSpPr>
        <p:spPr>
          <a:xfrm>
            <a:off x="-1606668" y="1461874"/>
            <a:ext cx="1278541" cy="21957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u="none" strike="noStrike" cap="none">
                <a:solidFill>
                  <a:schemeClr val="dk1"/>
                </a:solidFill>
                <a:latin typeface="IBM Plex Sans"/>
                <a:ea typeface="IBM Plex Sans"/>
                <a:cs typeface="IBM Plex Sans"/>
                <a:sym typeface="IBM Plex Sans"/>
              </a:rPr>
              <a:t>Presentation title</a:t>
            </a:r>
            <a:endParaRPr/>
          </a:p>
          <a:p>
            <a:pPr marL="0" marR="0" lvl="0" indent="0" algn="r" rtl="0">
              <a:lnSpc>
                <a:spcPct val="100000"/>
              </a:lnSpc>
              <a:spcBef>
                <a:spcPts val="300"/>
              </a:spcBef>
              <a:spcAft>
                <a:spcPts val="0"/>
              </a:spcAft>
              <a:buClr>
                <a:schemeClr val="dk1"/>
              </a:buClr>
              <a:buSzPts val="1100"/>
              <a:buFont typeface="Arial"/>
              <a:buNone/>
            </a:pPr>
            <a:r>
              <a:rPr lang="en-CA" sz="1100" b="1" i="0" u="none" strike="noStrike" cap="none">
                <a:solidFill>
                  <a:schemeClr val="dk1"/>
                </a:solidFill>
                <a:latin typeface="IBM Plex Sans SemiBold"/>
                <a:ea typeface="IBM Plex Sans SemiBold"/>
                <a:cs typeface="IBM Plex Sans SemiBold"/>
                <a:sym typeface="IBM Plex Sans SemiBold"/>
              </a:rPr>
              <a:t>6 lines max</a:t>
            </a:r>
            <a:endParaRPr/>
          </a:p>
        </p:txBody>
      </p:sp>
      <p:sp>
        <p:nvSpPr>
          <p:cNvPr id="21" name="Google Shape;21;p23"/>
          <p:cNvSpPr/>
          <p:nvPr/>
        </p:nvSpPr>
        <p:spPr>
          <a:xfrm>
            <a:off x="-1606668" y="4229718"/>
            <a:ext cx="1278541" cy="61154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u="none" strike="noStrike" cap="none">
                <a:solidFill>
                  <a:schemeClr val="dk1"/>
                </a:solidFill>
                <a:latin typeface="IBM Plex Sans"/>
                <a:ea typeface="IBM Plex Sans"/>
                <a:cs typeface="IBM Plex Sans"/>
                <a:sym typeface="IBM Plex Sans"/>
              </a:rPr>
              <a:t>Subtitle</a:t>
            </a:r>
            <a:endParaRPr/>
          </a:p>
          <a:p>
            <a:pPr marL="0" marR="0" lvl="0" indent="0" algn="r" rtl="0">
              <a:lnSpc>
                <a:spcPct val="100000"/>
              </a:lnSpc>
              <a:spcBef>
                <a:spcPts val="300"/>
              </a:spcBef>
              <a:spcAft>
                <a:spcPts val="0"/>
              </a:spcAft>
              <a:buClr>
                <a:schemeClr val="dk1"/>
              </a:buClr>
              <a:buSzPts val="1100"/>
              <a:buFont typeface="Arial"/>
              <a:buNone/>
            </a:pPr>
            <a:r>
              <a:rPr lang="en-CA" sz="1100" b="1" i="0" u="none" strike="noStrike" cap="none">
                <a:solidFill>
                  <a:schemeClr val="dk1"/>
                </a:solidFill>
                <a:latin typeface="IBM Plex Sans SemiBold"/>
                <a:ea typeface="IBM Plex Sans SemiBold"/>
                <a:cs typeface="IBM Plex Sans SemiBold"/>
                <a:sym typeface="IBM Plex Sans SemiBold"/>
              </a:rPr>
              <a:t>2 lines max</a:t>
            </a:r>
            <a:endParaRPr sz="1100" b="1" i="0" u="none" strike="noStrike" cap="none">
              <a:solidFill>
                <a:schemeClr val="dk1"/>
              </a:solidFill>
              <a:latin typeface="IBM Plex Sans SemiBold"/>
              <a:ea typeface="IBM Plex Sans SemiBold"/>
              <a:cs typeface="IBM Plex Sans SemiBold"/>
              <a:sym typeface="IBM Plex Sans SemiBold"/>
            </a:endParaRPr>
          </a:p>
        </p:txBody>
      </p:sp>
      <p:sp>
        <p:nvSpPr>
          <p:cNvPr id="22" name="Google Shape;22;p23"/>
          <p:cNvSpPr/>
          <p:nvPr/>
        </p:nvSpPr>
        <p:spPr>
          <a:xfrm>
            <a:off x="-273423" y="4276676"/>
            <a:ext cx="130233" cy="576844"/>
          </a:xfrm>
          <a:prstGeom prst="leftBracket">
            <a:avLst>
              <a:gd name="adj" fmla="val 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2"/>
              </a:buClr>
              <a:buSzPts val="1800"/>
              <a:buFont typeface="Arial"/>
              <a:buNone/>
            </a:pPr>
            <a:endParaRPr sz="1800" b="0" i="0" u="none" strike="noStrike" cap="none">
              <a:solidFill>
                <a:schemeClr val="dk1"/>
              </a:solidFill>
              <a:latin typeface="IBM Plex Sans"/>
              <a:ea typeface="IBM Plex Sans"/>
              <a:cs typeface="IBM Plex Sans"/>
              <a:sym typeface="IBM Plex Sans"/>
            </a:endParaRPr>
          </a:p>
        </p:txBody>
      </p:sp>
      <p:sp>
        <p:nvSpPr>
          <p:cNvPr id="23" name="Google Shape;23;p23"/>
          <p:cNvSpPr/>
          <p:nvPr/>
        </p:nvSpPr>
        <p:spPr>
          <a:xfrm flipH="1">
            <a:off x="-276510" y="960634"/>
            <a:ext cx="133564" cy="3102795"/>
          </a:xfrm>
          <a:custGeom>
            <a:avLst/>
            <a:gdLst/>
            <a:ahLst/>
            <a:cxnLst/>
            <a:rect l="l" t="t" r="r" b="b"/>
            <a:pathLst>
              <a:path w="133564" h="590764" extrusionOk="0">
                <a:moveTo>
                  <a:pt x="0" y="0"/>
                </a:moveTo>
                <a:lnTo>
                  <a:pt x="133564" y="0"/>
                </a:lnTo>
                <a:lnTo>
                  <a:pt x="133564" y="590764"/>
                </a:lnTo>
                <a:lnTo>
                  <a:pt x="10274" y="590764"/>
                </a:lnTo>
              </a:path>
            </a:pathLst>
          </a:cu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2"/>
              </a:buClr>
              <a:buSzPts val="1800"/>
              <a:buFont typeface="Arial"/>
              <a:buNone/>
            </a:pPr>
            <a:endParaRPr sz="1800" b="0" i="0" u="none" strike="noStrike" cap="none">
              <a:solidFill>
                <a:schemeClr val="dk1"/>
              </a:solidFill>
              <a:latin typeface="IBM Plex Sans"/>
              <a:ea typeface="IBM Plex Sans"/>
              <a:cs typeface="IBM Plex Sans"/>
              <a:sym typeface="IBM Plex Sans"/>
            </a:endParaRPr>
          </a:p>
        </p:txBody>
      </p:sp>
      <p:sp>
        <p:nvSpPr>
          <p:cNvPr id="24" name="Google Shape;24;p23"/>
          <p:cNvSpPr>
            <a:spLocks noGrp="1"/>
          </p:cNvSpPr>
          <p:nvPr>
            <p:ph type="pic" idx="3"/>
          </p:nvPr>
        </p:nvSpPr>
        <p:spPr>
          <a:xfrm>
            <a:off x="6456044" y="356400"/>
            <a:ext cx="5374800" cy="6145200"/>
          </a:xfrm>
          <a:prstGeom prst="rect">
            <a:avLst/>
          </a:prstGeom>
          <a:solidFill>
            <a:schemeClr val="lt1"/>
          </a:solidFill>
          <a:ln>
            <a:noFill/>
          </a:ln>
        </p:spPr>
      </p:sp>
      <p:pic>
        <p:nvPicPr>
          <p:cNvPr id="25" name="Google Shape;25;p23"/>
          <p:cNvPicPr preferRelativeResize="0"/>
          <p:nvPr/>
        </p:nvPicPr>
        <p:blipFill rotWithShape="1">
          <a:blip r:embed="rId2">
            <a:alphaModFix/>
          </a:blip>
          <a:srcRect t="3417" b="3417"/>
          <a:stretch/>
        </p:blipFill>
        <p:spPr>
          <a:xfrm>
            <a:off x="1342293" y="5788897"/>
            <a:ext cx="4290917" cy="360000"/>
          </a:xfrm>
          <a:prstGeom prst="rect">
            <a:avLst/>
          </a:prstGeom>
          <a:noFill/>
          <a:ln>
            <a:noFill/>
          </a:ln>
        </p:spPr>
      </p:pic>
      <p:grpSp>
        <p:nvGrpSpPr>
          <p:cNvPr id="26" name="Google Shape;26;p23"/>
          <p:cNvGrpSpPr/>
          <p:nvPr/>
        </p:nvGrpSpPr>
        <p:grpSpPr>
          <a:xfrm>
            <a:off x="12065000" y="-947342"/>
            <a:ext cx="2554514" cy="8075345"/>
            <a:chOff x="12065000" y="-947342"/>
            <a:chExt cx="2554514" cy="8075345"/>
          </a:xfrm>
        </p:grpSpPr>
        <p:grpSp>
          <p:nvGrpSpPr>
            <p:cNvPr id="27" name="Google Shape;27;p23"/>
            <p:cNvGrpSpPr/>
            <p:nvPr/>
          </p:nvGrpSpPr>
          <p:grpSpPr>
            <a:xfrm>
              <a:off x="12192000" y="-947342"/>
              <a:ext cx="2427514" cy="605550"/>
              <a:chOff x="12192000" y="-947342"/>
              <a:chExt cx="2427514" cy="605550"/>
            </a:xfrm>
          </p:grpSpPr>
          <p:sp>
            <p:nvSpPr>
              <p:cNvPr id="28" name="Google Shape;28;p23"/>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u="none" strike="noStrike" cap="none">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u="none" strike="noStrike" cap="none">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u="none" strike="noStrike" cap="none">
                    <a:solidFill>
                      <a:schemeClr val="dk1"/>
                    </a:solidFill>
                    <a:latin typeface="IBM Plex Sans Medium"/>
                    <a:ea typeface="IBM Plex Sans Medium"/>
                    <a:cs typeface="IBM Plex Sans Medium"/>
                    <a:sym typeface="IBM Plex Sans Medium"/>
                  </a:rPr>
                  <a:t>After removing, click ‘X’ to exit.  </a:t>
                </a:r>
                <a:endParaRPr/>
              </a:p>
            </p:txBody>
          </p:sp>
          <p:pic>
            <p:nvPicPr>
              <p:cNvPr id="29" name="Google Shape;29;p23"/>
              <p:cNvPicPr preferRelativeResize="0"/>
              <p:nvPr/>
            </p:nvPicPr>
            <p:blipFill rotWithShape="1">
              <a:blip r:embed="rId3">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grpSp>
          <p:nvGrpSpPr>
            <p:cNvPr id="30" name="Google Shape;30;p23"/>
            <p:cNvGrpSpPr/>
            <p:nvPr/>
          </p:nvGrpSpPr>
          <p:grpSpPr>
            <a:xfrm>
              <a:off x="12065000" y="-254000"/>
              <a:ext cx="2171700" cy="3007249"/>
              <a:chOff x="12115800" y="0"/>
              <a:chExt cx="2171700" cy="3007249"/>
            </a:xfrm>
          </p:grpSpPr>
          <p:sp>
            <p:nvSpPr>
              <p:cNvPr id="31" name="Google Shape;31;p23"/>
              <p:cNvSpPr/>
              <p:nvPr/>
            </p:nvSpPr>
            <p:spPr>
              <a:xfrm>
                <a:off x="12287249" y="453077"/>
                <a:ext cx="2000251" cy="255417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u="none" strike="noStrike" cap="none">
                  <a:solidFill>
                    <a:schemeClr val="lt1"/>
                  </a:solidFill>
                  <a:latin typeface="IBM Plex Sans"/>
                  <a:ea typeface="IBM Plex Sans"/>
                  <a:cs typeface="IBM Plex Sans"/>
                  <a:sym typeface="IBM Plex Sans"/>
                </a:endParaRPr>
              </a:p>
            </p:txBody>
          </p:sp>
          <p:sp>
            <p:nvSpPr>
              <p:cNvPr id="32" name="Google Shape;32;p23"/>
              <p:cNvSpPr/>
              <p:nvPr/>
            </p:nvSpPr>
            <p:spPr>
              <a:xfrm>
                <a:off x="12287249" y="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u="none" strike="noStrike" cap="none">
                  <a:solidFill>
                    <a:schemeClr val="lt1"/>
                  </a:solidFill>
                  <a:latin typeface="IBM Plex Sans"/>
                  <a:ea typeface="IBM Plex Sans"/>
                  <a:cs typeface="IBM Plex Sans"/>
                  <a:sym typeface="IBM Plex Sans"/>
                </a:endParaRPr>
              </a:p>
            </p:txBody>
          </p:sp>
          <p:sp>
            <p:nvSpPr>
              <p:cNvPr id="33" name="Google Shape;33;p23"/>
              <p:cNvSpPr/>
              <p:nvPr/>
            </p:nvSpPr>
            <p:spPr>
              <a:xfrm flipH="1">
                <a:off x="12115800" y="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u="none" strike="noStrike" cap="none">
                  <a:solidFill>
                    <a:schemeClr val="lt1"/>
                  </a:solidFill>
                  <a:latin typeface="IBM Plex Sans"/>
                  <a:ea typeface="IBM Plex Sans"/>
                  <a:cs typeface="IBM Plex Sans"/>
                  <a:sym typeface="IBM Plex Sans"/>
                </a:endParaRPr>
              </a:p>
            </p:txBody>
          </p:sp>
          <p:sp>
            <p:nvSpPr>
              <p:cNvPr id="34" name="Google Shape;34;p23"/>
              <p:cNvSpPr txBox="1"/>
              <p:nvPr/>
            </p:nvSpPr>
            <p:spPr>
              <a:xfrm>
                <a:off x="12516910" y="90429"/>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u="none" strike="noStrike" cap="none">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35" name="Google Shape;35;p23"/>
              <p:cNvSpPr txBox="1"/>
              <p:nvPr/>
            </p:nvSpPr>
            <p:spPr>
              <a:xfrm>
                <a:off x="12369020" y="656836"/>
                <a:ext cx="1854980" cy="2259977"/>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place your own photo, use Master slides like “Title Style 1” to create from scratch.</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You may also delete</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existing photos to reveal the placeholder beneath. Then to add a photo, drag a photo onto the slide or click the icon in the placeholder to browse for</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 Send to back”.</a:t>
                </a:r>
                <a:endParaRPr/>
              </a:p>
            </p:txBody>
          </p:sp>
        </p:grpSp>
        <p:grpSp>
          <p:nvGrpSpPr>
            <p:cNvPr id="36" name="Google Shape;36;p23"/>
            <p:cNvGrpSpPr/>
            <p:nvPr/>
          </p:nvGrpSpPr>
          <p:grpSpPr>
            <a:xfrm>
              <a:off x="12237133" y="2882622"/>
              <a:ext cx="2011532" cy="985422"/>
              <a:chOff x="12272640" y="6571606"/>
              <a:chExt cx="1538402" cy="985422"/>
            </a:xfrm>
          </p:grpSpPr>
          <p:sp>
            <p:nvSpPr>
              <p:cNvPr id="37" name="Google Shape;37;p23"/>
              <p:cNvSpPr/>
              <p:nvPr/>
            </p:nvSpPr>
            <p:spPr>
              <a:xfrm>
                <a:off x="12272640" y="6571606"/>
                <a:ext cx="1538402" cy="985422"/>
              </a:xfrm>
              <a:prstGeom prst="rect">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8" name="Google Shape;38;p23"/>
              <p:cNvSpPr txBox="1"/>
              <p:nvPr/>
            </p:nvSpPr>
            <p:spPr>
              <a:xfrm>
                <a:off x="12425440" y="7002160"/>
                <a:ext cx="1161546" cy="461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accent2"/>
                  </a:buClr>
                  <a:buSzPts val="1000"/>
                  <a:buFont typeface="Arial"/>
                  <a:buNone/>
                </a:pPr>
                <a:r>
                  <a:rPr lang="en-CA" sz="1000" b="0" i="0">
                    <a:solidFill>
                      <a:schemeClr val="accent2"/>
                    </a:solidFill>
                    <a:latin typeface="IBM Plex Sans"/>
                    <a:ea typeface="IBM Plex Sans"/>
                    <a:cs typeface="IBM Plex Sans"/>
                    <a:sym typeface="IBM Plex Sans"/>
                  </a:rPr>
                  <a:t>Access programmed text formats by using the ‘Indent More’ button.</a:t>
                </a:r>
                <a:endParaRPr/>
              </a:p>
            </p:txBody>
          </p:sp>
          <p:pic>
            <p:nvPicPr>
              <p:cNvPr id="39" name="Google Shape;39;p23"/>
              <p:cNvPicPr preferRelativeResize="0"/>
              <p:nvPr/>
            </p:nvPicPr>
            <p:blipFill rotWithShape="1">
              <a:blip r:embed="rId4">
                <a:alphaModFix/>
              </a:blip>
              <a:srcRect l="8882" t="5165" r="-1"/>
              <a:stretch/>
            </p:blipFill>
            <p:spPr>
              <a:xfrm>
                <a:off x="12426082" y="6665739"/>
                <a:ext cx="196784" cy="228984"/>
              </a:xfrm>
              <a:prstGeom prst="roundRect">
                <a:avLst>
                  <a:gd name="adj" fmla="val 16667"/>
                </a:avLst>
              </a:prstGeom>
              <a:noFill/>
              <a:ln w="9525" cap="flat" cmpd="sng">
                <a:solidFill>
                  <a:schemeClr val="accent1"/>
                </a:solidFill>
                <a:prstDash val="solid"/>
                <a:round/>
                <a:headEnd type="none" w="sm" len="sm"/>
                <a:tailEnd type="none" w="sm" len="sm"/>
              </a:ln>
            </p:spPr>
          </p:pic>
        </p:grpSp>
        <p:grpSp>
          <p:nvGrpSpPr>
            <p:cNvPr id="40" name="Google Shape;40;p23"/>
            <p:cNvGrpSpPr/>
            <p:nvPr/>
          </p:nvGrpSpPr>
          <p:grpSpPr>
            <a:xfrm>
              <a:off x="12236449" y="4009675"/>
              <a:ext cx="2147063" cy="3118328"/>
              <a:chOff x="12236449" y="4803495"/>
              <a:chExt cx="2147063" cy="3118328"/>
            </a:xfrm>
          </p:grpSpPr>
          <p:grpSp>
            <p:nvGrpSpPr>
              <p:cNvPr id="41" name="Google Shape;41;p23"/>
              <p:cNvGrpSpPr/>
              <p:nvPr/>
            </p:nvGrpSpPr>
            <p:grpSpPr>
              <a:xfrm>
                <a:off x="12236449" y="4803495"/>
                <a:ext cx="2147063" cy="2485366"/>
                <a:chOff x="12287249" y="1112812"/>
                <a:chExt cx="2147063" cy="3086847"/>
              </a:xfrm>
            </p:grpSpPr>
            <p:sp>
              <p:nvSpPr>
                <p:cNvPr id="42" name="Google Shape;42;p23"/>
                <p:cNvSpPr/>
                <p:nvPr/>
              </p:nvSpPr>
              <p:spPr>
                <a:xfrm>
                  <a:off x="12287249" y="1565888"/>
                  <a:ext cx="2000251" cy="263377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43" name="Google Shape;43;p23"/>
                <p:cNvSpPr/>
                <p:nvPr/>
              </p:nvSpPr>
              <p:spPr>
                <a:xfrm>
                  <a:off x="12287249" y="1112812"/>
                  <a:ext cx="2000251" cy="4906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44" name="Google Shape;44;p23"/>
                <p:cNvSpPr txBox="1"/>
                <p:nvPr/>
              </p:nvSpPr>
              <p:spPr>
                <a:xfrm>
                  <a:off x="12516910" y="1189721"/>
                  <a:ext cx="1917402" cy="3822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GUIDELINES</a:t>
                  </a:r>
                  <a:endParaRPr/>
                </a:p>
              </p:txBody>
            </p:sp>
            <p:sp>
              <p:nvSpPr>
                <p:cNvPr id="45" name="Google Shape;45;p23"/>
                <p:cNvSpPr txBox="1"/>
                <p:nvPr/>
              </p:nvSpPr>
              <p:spPr>
                <a:xfrm>
                  <a:off x="12369020" y="1842802"/>
                  <a:ext cx="1797275" cy="2105846"/>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Each layout has its own custom gridlines to help build your slides. </a:t>
                  </a:r>
                  <a:r>
                    <a:rPr lang="en-CA" sz="900" b="1" i="0">
                      <a:solidFill>
                        <a:srgbClr val="3F3F3F"/>
                      </a:solidFill>
                      <a:latin typeface="Roboto"/>
                      <a:ea typeface="Roboto"/>
                      <a:cs typeface="Roboto"/>
                      <a:sym typeface="Roboto"/>
                    </a:rPr>
                    <a:t>Keep content within the guides and do not go past them.</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make guides visible right-click your slide &gt; Grids &amp; Guides &gt; Ensure ‘Guides’ is checked</a:t>
                  </a:r>
                  <a:endParaRPr/>
                </a:p>
              </p:txBody>
            </p:sp>
          </p:grpSp>
          <p:pic>
            <p:nvPicPr>
              <p:cNvPr id="46" name="Google Shape;46;p23" descr="A screenshot of a cell phone&#10;&#10;Description automatically generated"/>
              <p:cNvPicPr preferRelativeResize="0"/>
              <p:nvPr/>
            </p:nvPicPr>
            <p:blipFill rotWithShape="1">
              <a:blip r:embed="rId5">
                <a:alphaModFix/>
              </a:blip>
              <a:srcRect l="29724" t="14641" r="46862" b="57995"/>
              <a:stretch/>
            </p:blipFill>
            <p:spPr>
              <a:xfrm>
                <a:off x="12520795" y="6858000"/>
                <a:ext cx="1365354" cy="1063823"/>
              </a:xfrm>
              <a:prstGeom prst="rect">
                <a:avLst/>
              </a:prstGeom>
              <a:noFill/>
              <a:ln w="9525" cap="flat" cmpd="sng">
                <a:solidFill>
                  <a:schemeClr val="accent1"/>
                </a:solidFill>
                <a:prstDash val="solid"/>
                <a:round/>
                <a:headEnd type="none" w="sm" len="sm"/>
                <a:tailEnd type="none" w="sm" len="sm"/>
              </a:ln>
            </p:spPr>
          </p:pic>
        </p:grpSp>
      </p:grpSp>
    </p:spTree>
  </p:cSld>
  <p:clrMapOvr>
    <a:masterClrMapping/>
  </p:clrMapOvr>
  <p:extLst>
    <p:ext uri="{DCECCB84-F9BA-43D5-87BE-67443E8EF086}">
      <p15:sldGuideLst xmlns:p15="http://schemas.microsoft.com/office/powerpoint/2012/main">
        <p15:guide id="1" pos="529">
          <p15:clr>
            <a:srgbClr val="FBAE40"/>
          </p15:clr>
        </p15:guide>
        <p15:guide id="2" pos="350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_Right Bar">
  <p:cSld name="Title and Content_Right Bar">
    <p:spTree>
      <p:nvGrpSpPr>
        <p:cNvPr id="1" name="Shape 63"/>
        <p:cNvGrpSpPr/>
        <p:nvPr/>
      </p:nvGrpSpPr>
      <p:grpSpPr>
        <a:xfrm>
          <a:off x="0" y="0"/>
          <a:ext cx="0" cy="0"/>
          <a:chOff x="0" y="0"/>
          <a:chExt cx="0" cy="0"/>
        </a:xfrm>
      </p:grpSpPr>
      <p:sp>
        <p:nvSpPr>
          <p:cNvPr id="64" name="Google Shape;64;p25"/>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5"/>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66" name="Google Shape;66;p25"/>
          <p:cNvSpPr/>
          <p:nvPr/>
        </p:nvSpPr>
        <p:spPr>
          <a:xfrm rot="5400000">
            <a:off x="8734199" y="3400200"/>
            <a:ext cx="6858000" cy="5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67" name="Google Shape;67;p25"/>
          <p:cNvSpPr txBox="1">
            <a:spLocks noGrp="1"/>
          </p:cNvSpPr>
          <p:nvPr>
            <p:ph type="body" idx="1"/>
          </p:nvPr>
        </p:nvSpPr>
        <p:spPr>
          <a:xfrm>
            <a:off x="511175" y="1196975"/>
            <a:ext cx="11169650" cy="496887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800"/>
              <a:buNone/>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68" name="Google Shape;68;p25"/>
          <p:cNvSpPr txBox="1">
            <a:spLocks noGrp="1"/>
          </p:cNvSpPr>
          <p:nvPr>
            <p:ph type="title"/>
          </p:nvPr>
        </p:nvSpPr>
        <p:spPr>
          <a:xfrm>
            <a:off x="518859" y="225425"/>
            <a:ext cx="11161240" cy="7200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2800"/>
              <a:buFont typeface="IBM Plex Sans SemiBold"/>
              <a:buNone/>
              <a:defRPr b="1" i="0">
                <a:latin typeface="IBM Plex Sans SemiBold"/>
                <a:ea typeface="IBM Plex Sans SemiBold"/>
                <a:cs typeface="IBM Plex Sans SemiBold"/>
                <a:sym typeface="IBM Plex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9" name="Google Shape;69;p25"/>
          <p:cNvPicPr preferRelativeResize="0"/>
          <p:nvPr/>
        </p:nvPicPr>
        <p:blipFill rotWithShape="1">
          <a:blip r:embed="rId2">
            <a:alphaModFix/>
          </a:blip>
          <a:srcRect/>
          <a:stretch/>
        </p:blipFill>
        <p:spPr>
          <a:xfrm>
            <a:off x="10725913" y="6372792"/>
            <a:ext cx="1240699" cy="273600"/>
          </a:xfrm>
          <a:prstGeom prst="rect">
            <a:avLst/>
          </a:prstGeom>
          <a:noFill/>
          <a:ln>
            <a:noFill/>
          </a:ln>
        </p:spPr>
      </p:pic>
    </p:spTree>
  </p:cSld>
  <p:clrMapOvr>
    <a:masterClrMapping/>
  </p:clrMapOvr>
  <p:extLst>
    <p:ext uri="{DCECCB84-F9BA-43D5-87BE-67443E8EF086}">
      <p15:sldGuideLst xmlns:p15="http://schemas.microsoft.com/office/powerpoint/2012/main">
        <p15:guide id="1" pos="316">
          <p15:clr>
            <a:srgbClr val="FBAE40"/>
          </p15:clr>
        </p15:guide>
        <p15:guide id="2" pos="7363">
          <p15:clr>
            <a:srgbClr val="FBAE40"/>
          </p15:clr>
        </p15:guide>
        <p15:guide id="3" orient="horz" pos="4320">
          <p15:clr>
            <a:srgbClr val="FBAE40"/>
          </p15:clr>
        </p15:guide>
        <p15:guide id="4" orient="horz" pos="754">
          <p15:clr>
            <a:srgbClr val="FBAE40"/>
          </p15:clr>
        </p15:guide>
        <p15:guide id="5" orient="horz" pos="38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eft Panel Key Message">
  <p:cSld name="Left Panel Key Message">
    <p:spTree>
      <p:nvGrpSpPr>
        <p:cNvPr id="1" name="Shape 112"/>
        <p:cNvGrpSpPr/>
        <p:nvPr/>
      </p:nvGrpSpPr>
      <p:grpSpPr>
        <a:xfrm>
          <a:off x="0" y="0"/>
          <a:ext cx="0" cy="0"/>
          <a:chOff x="0" y="0"/>
          <a:chExt cx="0" cy="0"/>
        </a:xfrm>
      </p:grpSpPr>
      <p:sp>
        <p:nvSpPr>
          <p:cNvPr id="113" name="Google Shape;113;p29"/>
          <p:cNvSpPr txBox="1">
            <a:spLocks noGrp="1"/>
          </p:cNvSpPr>
          <p:nvPr>
            <p:ph type="title"/>
          </p:nvPr>
        </p:nvSpPr>
        <p:spPr>
          <a:xfrm>
            <a:off x="515380" y="241403"/>
            <a:ext cx="11161240" cy="7200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29"/>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29"/>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116" name="Google Shape;116;p29"/>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117" name="Google Shape;117;p29"/>
          <p:cNvSpPr/>
          <p:nvPr/>
        </p:nvSpPr>
        <p:spPr>
          <a:xfrm>
            <a:off x="0" y="1196975"/>
            <a:ext cx="4709020" cy="497522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118" name="Google Shape;118;p29"/>
          <p:cNvSpPr txBox="1">
            <a:spLocks noGrp="1"/>
          </p:cNvSpPr>
          <p:nvPr>
            <p:ph type="body" idx="1"/>
          </p:nvPr>
        </p:nvSpPr>
        <p:spPr>
          <a:xfrm>
            <a:off x="511175" y="1400175"/>
            <a:ext cx="3708487" cy="2215480"/>
          </a:xfrm>
          <a:prstGeom prst="rect">
            <a:avLst/>
          </a:prstGeom>
          <a:noFill/>
          <a:ln w="12700" cap="flat" cmpd="sng">
            <a:solidFill>
              <a:schemeClr val="lt1"/>
            </a:solidFill>
            <a:prstDash val="solid"/>
            <a:round/>
            <a:headEnd type="none" w="sm" len="sm"/>
            <a:tailEnd type="none" w="sm" len="sm"/>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lt1"/>
              </a:buClr>
              <a:buSzPts val="2800"/>
              <a:buNone/>
              <a:defRPr sz="2800" b="1" i="0">
                <a:solidFill>
                  <a:schemeClr val="lt1"/>
                </a:solidFill>
                <a:latin typeface="IBM Plex Sans SemiBold"/>
                <a:ea typeface="IBM Plex Sans SemiBold"/>
                <a:cs typeface="IBM Plex Sans SemiBold"/>
                <a:sym typeface="IBM Plex Sans SemiBold"/>
              </a:defRPr>
            </a:lvl1pPr>
            <a:lvl2pPr marL="914400" lvl="1" indent="-355600" algn="l">
              <a:lnSpc>
                <a:spcPct val="100000"/>
              </a:lnSpc>
              <a:spcBef>
                <a:spcPts val="300"/>
              </a:spcBef>
              <a:spcAft>
                <a:spcPts val="0"/>
              </a:spcAft>
              <a:buClr>
                <a:schemeClr val="lt1"/>
              </a:buClr>
              <a:buSzPts val="2000"/>
              <a:buFont typeface="IBM Plex Sans SemiBold"/>
              <a:buChar char="•"/>
              <a:defRPr sz="2000" b="1" i="0">
                <a:solidFill>
                  <a:schemeClr val="lt1"/>
                </a:solidFill>
                <a:latin typeface="IBM Plex Sans SemiBold"/>
                <a:ea typeface="IBM Plex Sans SemiBold"/>
                <a:cs typeface="IBM Plex Sans SemiBold"/>
                <a:sym typeface="IBM Plex Sans SemiBold"/>
              </a:defRPr>
            </a:lvl2pPr>
            <a:lvl3pPr marL="1371600" lvl="2" indent="-355600" algn="l">
              <a:lnSpc>
                <a:spcPct val="100000"/>
              </a:lnSpc>
              <a:spcBef>
                <a:spcPts val="300"/>
              </a:spcBef>
              <a:spcAft>
                <a:spcPts val="0"/>
              </a:spcAft>
              <a:buSzPts val="2000"/>
              <a:buChar char="•"/>
              <a:defRPr sz="20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119" name="Google Shape;119;p29"/>
          <p:cNvSpPr txBox="1">
            <a:spLocks noGrp="1"/>
          </p:cNvSpPr>
          <p:nvPr>
            <p:ph type="body" idx="2"/>
          </p:nvPr>
        </p:nvSpPr>
        <p:spPr>
          <a:xfrm>
            <a:off x="508784" y="3741738"/>
            <a:ext cx="3689059" cy="224800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1800"/>
              <a:buNone/>
              <a:defRPr>
                <a:solidFill>
                  <a:schemeClr val="lt1"/>
                </a:solidFill>
              </a:defRPr>
            </a:lvl1pPr>
            <a:lvl2pPr marL="914400" lvl="1" indent="-330200" algn="l">
              <a:lnSpc>
                <a:spcPct val="100000"/>
              </a:lnSpc>
              <a:spcBef>
                <a:spcPts val="300"/>
              </a:spcBef>
              <a:spcAft>
                <a:spcPts val="0"/>
              </a:spcAft>
              <a:buClr>
                <a:schemeClr val="lt1"/>
              </a:buClr>
              <a:buSzPts val="1600"/>
              <a:buFont typeface="IBM Plex Sans"/>
              <a:buChar char="•"/>
              <a:defRPr>
                <a:solidFill>
                  <a:schemeClr val="lt1"/>
                </a:solidFill>
              </a:defRPr>
            </a:lvl2pPr>
            <a:lvl3pPr marL="1371600" lvl="2" indent="-330200" algn="l">
              <a:lnSpc>
                <a:spcPct val="100000"/>
              </a:lnSpc>
              <a:spcBef>
                <a:spcPts val="300"/>
              </a:spcBef>
              <a:spcAft>
                <a:spcPts val="0"/>
              </a:spcAft>
              <a:buSzPts val="1600"/>
              <a:buChar char="•"/>
              <a:defRPr>
                <a:solidFill>
                  <a:schemeClr val="lt1"/>
                </a:solidFill>
              </a:defRPr>
            </a:lvl3pPr>
            <a:lvl4pPr marL="1828800" lvl="3" indent="-228600" algn="l">
              <a:lnSpc>
                <a:spcPct val="100000"/>
              </a:lnSpc>
              <a:spcBef>
                <a:spcPts val="300"/>
              </a:spcBef>
              <a:spcAft>
                <a:spcPts val="0"/>
              </a:spcAft>
              <a:buClr>
                <a:schemeClr val="lt1"/>
              </a:buClr>
              <a:buSzPts val="1600"/>
              <a:buNone/>
              <a:defRPr>
                <a:solidFill>
                  <a:schemeClr val="lt1"/>
                </a:solidFill>
              </a:defRPr>
            </a:lvl4pPr>
            <a:lvl5pPr marL="2286000" lvl="4" indent="-228600" algn="l">
              <a:lnSpc>
                <a:spcPct val="100000"/>
              </a:lnSpc>
              <a:spcBef>
                <a:spcPts val="300"/>
              </a:spcBef>
              <a:spcAft>
                <a:spcPts val="0"/>
              </a:spcAft>
              <a:buClr>
                <a:schemeClr val="lt1"/>
              </a:buClr>
              <a:buSzPts val="1600"/>
              <a:buNone/>
              <a:defRPr>
                <a:solidFill>
                  <a:schemeClr val="lt1"/>
                </a:solidFill>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120" name="Google Shape;120;p29"/>
          <p:cNvSpPr txBox="1">
            <a:spLocks noGrp="1"/>
          </p:cNvSpPr>
          <p:nvPr>
            <p:ph type="body" idx="3"/>
          </p:nvPr>
        </p:nvSpPr>
        <p:spPr>
          <a:xfrm>
            <a:off x="4907029" y="1196975"/>
            <a:ext cx="6773796" cy="23774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400"/>
              <a:buNone/>
              <a:defRPr sz="1400"/>
            </a:lvl4pPr>
            <a:lvl5pPr marL="2286000" lvl="4" indent="-228600" algn="l">
              <a:lnSpc>
                <a:spcPct val="100000"/>
              </a:lnSpc>
              <a:spcBef>
                <a:spcPts val="300"/>
              </a:spcBef>
              <a:spcAft>
                <a:spcPts val="0"/>
              </a:spcAft>
              <a:buClr>
                <a:srgbClr val="262626"/>
              </a:buClr>
              <a:buSzPts val="1400"/>
              <a:buNone/>
              <a:defRPr sz="1400"/>
            </a:lvl5pPr>
            <a:lvl6pPr marL="2743200" lvl="5" indent="-228600" algn="l">
              <a:lnSpc>
                <a:spcPct val="100000"/>
              </a:lnSpc>
              <a:spcBef>
                <a:spcPts val="300"/>
              </a:spcBef>
              <a:spcAft>
                <a:spcPts val="0"/>
              </a:spcAft>
              <a:buClr>
                <a:srgbClr val="262626"/>
              </a:buClr>
              <a:buSzPts val="1400"/>
              <a:buNone/>
              <a:defRPr sz="1400"/>
            </a:lvl6pPr>
            <a:lvl7pPr marL="3200400" lvl="6" indent="-228600" algn="l">
              <a:lnSpc>
                <a:spcPct val="90000"/>
              </a:lnSpc>
              <a:spcBef>
                <a:spcPts val="300"/>
              </a:spcBef>
              <a:spcAft>
                <a:spcPts val="0"/>
              </a:spcAft>
              <a:buClr>
                <a:srgbClr val="262626"/>
              </a:buClr>
              <a:buSzPts val="1400"/>
              <a:buNone/>
              <a:defRPr sz="1400"/>
            </a:lvl7pPr>
            <a:lvl8pPr marL="3657600" lvl="7" indent="-228600" algn="l">
              <a:lnSpc>
                <a:spcPct val="100000"/>
              </a:lnSpc>
              <a:spcBef>
                <a:spcPts val="300"/>
              </a:spcBef>
              <a:spcAft>
                <a:spcPts val="0"/>
              </a:spcAft>
              <a:buClr>
                <a:srgbClr val="262626"/>
              </a:buClr>
              <a:buSzPts val="1400"/>
              <a:buNone/>
              <a:defRPr sz="1400"/>
            </a:lvl8pPr>
            <a:lvl9pPr marL="4114800" lvl="8" indent="-228600" algn="l">
              <a:lnSpc>
                <a:spcPct val="100000"/>
              </a:lnSpc>
              <a:spcBef>
                <a:spcPts val="300"/>
              </a:spcBef>
              <a:spcAft>
                <a:spcPts val="300"/>
              </a:spcAft>
              <a:buClr>
                <a:srgbClr val="262626"/>
              </a:buClr>
              <a:buSzPts val="1400"/>
              <a:buNone/>
              <a:defRPr sz="1400"/>
            </a:lvl9pPr>
          </a:lstStyle>
          <a:p>
            <a:endParaRPr/>
          </a:p>
        </p:txBody>
      </p:sp>
      <p:sp>
        <p:nvSpPr>
          <p:cNvPr id="121" name="Google Shape;121;p29"/>
          <p:cNvSpPr txBox="1">
            <a:spLocks noGrp="1"/>
          </p:cNvSpPr>
          <p:nvPr>
            <p:ph type="body" idx="4"/>
          </p:nvPr>
        </p:nvSpPr>
        <p:spPr>
          <a:xfrm>
            <a:off x="4907029" y="3789040"/>
            <a:ext cx="6773796" cy="237749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400"/>
              <a:buNone/>
              <a:defRPr sz="1400"/>
            </a:lvl4pPr>
            <a:lvl5pPr marL="2286000" lvl="4" indent="-228600" algn="l">
              <a:lnSpc>
                <a:spcPct val="100000"/>
              </a:lnSpc>
              <a:spcBef>
                <a:spcPts val="300"/>
              </a:spcBef>
              <a:spcAft>
                <a:spcPts val="0"/>
              </a:spcAft>
              <a:buClr>
                <a:srgbClr val="262626"/>
              </a:buClr>
              <a:buSzPts val="1400"/>
              <a:buNone/>
              <a:defRPr sz="1400"/>
            </a:lvl5pPr>
            <a:lvl6pPr marL="2743200" lvl="5" indent="-228600" algn="l">
              <a:lnSpc>
                <a:spcPct val="100000"/>
              </a:lnSpc>
              <a:spcBef>
                <a:spcPts val="300"/>
              </a:spcBef>
              <a:spcAft>
                <a:spcPts val="0"/>
              </a:spcAft>
              <a:buClr>
                <a:srgbClr val="262626"/>
              </a:buClr>
              <a:buSzPts val="1400"/>
              <a:buNone/>
              <a:defRPr sz="1400"/>
            </a:lvl6pPr>
            <a:lvl7pPr marL="3200400" lvl="6" indent="-228600" algn="l">
              <a:lnSpc>
                <a:spcPct val="90000"/>
              </a:lnSpc>
              <a:spcBef>
                <a:spcPts val="300"/>
              </a:spcBef>
              <a:spcAft>
                <a:spcPts val="0"/>
              </a:spcAft>
              <a:buClr>
                <a:srgbClr val="262626"/>
              </a:buClr>
              <a:buSzPts val="1400"/>
              <a:buNone/>
              <a:defRPr sz="1400"/>
            </a:lvl7pPr>
            <a:lvl8pPr marL="3657600" lvl="7" indent="-228600" algn="l">
              <a:lnSpc>
                <a:spcPct val="100000"/>
              </a:lnSpc>
              <a:spcBef>
                <a:spcPts val="300"/>
              </a:spcBef>
              <a:spcAft>
                <a:spcPts val="0"/>
              </a:spcAft>
              <a:buClr>
                <a:srgbClr val="262626"/>
              </a:buClr>
              <a:buSzPts val="1400"/>
              <a:buNone/>
              <a:defRPr sz="1400"/>
            </a:lvl8pPr>
            <a:lvl9pPr marL="4114800" lvl="8" indent="-228600" algn="l">
              <a:lnSpc>
                <a:spcPct val="100000"/>
              </a:lnSpc>
              <a:spcBef>
                <a:spcPts val="300"/>
              </a:spcBef>
              <a:spcAft>
                <a:spcPts val="300"/>
              </a:spcAft>
              <a:buClr>
                <a:srgbClr val="262626"/>
              </a:buClr>
              <a:buSzPts val="1400"/>
              <a:buNone/>
              <a:defRPr sz="1400"/>
            </a:lvl9pPr>
          </a:lstStyle>
          <a:p>
            <a:endParaRPr/>
          </a:p>
        </p:txBody>
      </p:sp>
      <p:pic>
        <p:nvPicPr>
          <p:cNvPr id="122" name="Google Shape;122;p29"/>
          <p:cNvPicPr preferRelativeResize="0"/>
          <p:nvPr/>
        </p:nvPicPr>
        <p:blipFill rotWithShape="1">
          <a:blip r:embed="rId2">
            <a:alphaModFix/>
          </a:blip>
          <a:srcRect/>
          <a:stretch/>
        </p:blipFill>
        <p:spPr>
          <a:xfrm>
            <a:off x="10725913" y="6372792"/>
            <a:ext cx="1240699" cy="273600"/>
          </a:xfrm>
          <a:prstGeom prst="rect">
            <a:avLst/>
          </a:prstGeom>
          <a:noFill/>
          <a:ln>
            <a:noFill/>
          </a:ln>
        </p:spPr>
      </p:pic>
    </p:spTree>
  </p:cSld>
  <p:clrMapOvr>
    <a:masterClrMapping/>
  </p:clrMapOvr>
  <p:extLst>
    <p:ext uri="{DCECCB84-F9BA-43D5-87BE-67443E8EF086}">
      <p15:sldGuideLst xmlns:p15="http://schemas.microsoft.com/office/powerpoint/2012/main">
        <p15:guide id="1" pos="316">
          <p15:clr>
            <a:srgbClr val="FBAE40"/>
          </p15:clr>
        </p15:guide>
        <p15:guide id="2" orient="horz" pos="754">
          <p15:clr>
            <a:srgbClr val="FBAE40"/>
          </p15:clr>
        </p15:guide>
        <p15:guide id="3" orient="horz" pos="2251">
          <p15:clr>
            <a:srgbClr val="FBAE40"/>
          </p15:clr>
        </p15:guide>
        <p15:guide id="4" orient="horz" pos="2387">
          <p15:clr>
            <a:srgbClr val="FBAE40"/>
          </p15:clr>
        </p15:guide>
        <p15:guide id="5" orient="horz" pos="38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tyle 1">
  <p:cSld name="Title Style 1">
    <p:bg>
      <p:bgPr>
        <a:solidFill>
          <a:schemeClr val="accent1"/>
        </a:solidFill>
        <a:effectLst/>
      </p:bgPr>
    </p:bg>
    <p:spTree>
      <p:nvGrpSpPr>
        <p:cNvPr id="1" name="Shape 123"/>
        <p:cNvGrpSpPr/>
        <p:nvPr/>
      </p:nvGrpSpPr>
      <p:grpSpPr>
        <a:xfrm>
          <a:off x="0" y="0"/>
          <a:ext cx="0" cy="0"/>
          <a:chOff x="0" y="0"/>
          <a:chExt cx="0" cy="0"/>
        </a:xfrm>
      </p:grpSpPr>
      <p:sp>
        <p:nvSpPr>
          <p:cNvPr id="124" name="Google Shape;124;p30"/>
          <p:cNvSpPr>
            <a:spLocks noGrp="1"/>
          </p:cNvSpPr>
          <p:nvPr>
            <p:ph type="pic" idx="2"/>
          </p:nvPr>
        </p:nvSpPr>
        <p:spPr>
          <a:xfrm>
            <a:off x="355599" y="358815"/>
            <a:ext cx="11485301" cy="6146157"/>
          </a:xfrm>
          <a:prstGeom prst="rect">
            <a:avLst/>
          </a:prstGeom>
          <a:solidFill>
            <a:schemeClr val="lt1"/>
          </a:solidFill>
          <a:ln>
            <a:noFill/>
          </a:ln>
        </p:spPr>
      </p:sp>
      <p:sp>
        <p:nvSpPr>
          <p:cNvPr id="125" name="Google Shape;125;p30"/>
          <p:cNvSpPr/>
          <p:nvPr/>
        </p:nvSpPr>
        <p:spPr>
          <a:xfrm>
            <a:off x="-1" y="1"/>
            <a:ext cx="12192002" cy="6858000"/>
          </a:xfrm>
          <a:custGeom>
            <a:avLst/>
            <a:gdLst/>
            <a:ahLst/>
            <a:cxnLst/>
            <a:rect l="l" t="t" r="r" b="b"/>
            <a:pathLst>
              <a:path w="12192002" h="6858000" extrusionOk="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126" name="Google Shape;126;p30"/>
          <p:cNvSpPr txBox="1">
            <a:spLocks noGrp="1"/>
          </p:cNvSpPr>
          <p:nvPr>
            <p:ph type="body" idx="1"/>
          </p:nvPr>
        </p:nvSpPr>
        <p:spPr>
          <a:xfrm>
            <a:off x="371959" y="1470660"/>
            <a:ext cx="4301133" cy="2186940"/>
          </a:xfrm>
          <a:prstGeom prst="rect">
            <a:avLst/>
          </a:prstGeom>
          <a:solidFill>
            <a:schemeClr val="accent1"/>
          </a:solidFill>
          <a:ln>
            <a:noFill/>
          </a:ln>
        </p:spPr>
        <p:txBody>
          <a:bodyPr spcFirstLastPara="1" wrap="square" lIns="0" tIns="0" rIns="0" bIns="0" anchor="b" anchorCtr="0">
            <a:noAutofit/>
          </a:bodyPr>
          <a:lstStyle>
            <a:lvl1pPr marL="457200" lvl="0" indent="-228600" algn="l">
              <a:lnSpc>
                <a:spcPct val="90000"/>
              </a:lnSpc>
              <a:spcBef>
                <a:spcPts val="0"/>
              </a:spcBef>
              <a:spcAft>
                <a:spcPts val="0"/>
              </a:spcAft>
              <a:buClr>
                <a:schemeClr val="lt1"/>
              </a:buClr>
              <a:buSzPts val="4000"/>
              <a:buNone/>
              <a:defRPr sz="4000" b="1" i="0">
                <a:solidFill>
                  <a:schemeClr val="lt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cxnSp>
        <p:nvCxnSpPr>
          <p:cNvPr id="127" name="Google Shape;127;p30"/>
          <p:cNvCxnSpPr/>
          <p:nvPr/>
        </p:nvCxnSpPr>
        <p:spPr>
          <a:xfrm>
            <a:off x="361513" y="4804806"/>
            <a:ext cx="4317167" cy="0"/>
          </a:xfrm>
          <a:prstGeom prst="straightConnector1">
            <a:avLst/>
          </a:prstGeom>
          <a:noFill/>
          <a:ln w="12700" cap="flat" cmpd="sng">
            <a:solidFill>
              <a:schemeClr val="lt1"/>
            </a:solidFill>
            <a:prstDash val="solid"/>
            <a:miter lim="800000"/>
            <a:headEnd type="none" w="sm" len="sm"/>
            <a:tailEnd type="none" w="sm" len="sm"/>
          </a:ln>
        </p:spPr>
      </p:cxnSp>
      <p:sp>
        <p:nvSpPr>
          <p:cNvPr id="128" name="Google Shape;128;p30"/>
          <p:cNvSpPr txBox="1">
            <a:spLocks noGrp="1"/>
          </p:cNvSpPr>
          <p:nvPr>
            <p:ph type="body" idx="3"/>
          </p:nvPr>
        </p:nvSpPr>
        <p:spPr>
          <a:xfrm>
            <a:off x="371959" y="4301625"/>
            <a:ext cx="4301133" cy="315212"/>
          </a:xfrm>
          <a:prstGeom prst="rect">
            <a:avLst/>
          </a:prstGeom>
          <a:solidFill>
            <a:schemeClr val="accent1"/>
          </a:solid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lt1"/>
              </a:buClr>
              <a:buSzPts val="1200"/>
              <a:buNone/>
              <a:defRPr sz="1200" b="1" i="0" cap="none">
                <a:solidFill>
                  <a:schemeClr val="lt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129" name="Google Shape;129;p30"/>
          <p:cNvSpPr txBox="1">
            <a:spLocks noGrp="1"/>
          </p:cNvSpPr>
          <p:nvPr>
            <p:ph type="body" idx="4"/>
          </p:nvPr>
        </p:nvSpPr>
        <p:spPr>
          <a:xfrm>
            <a:off x="371959" y="3665115"/>
            <a:ext cx="4301133" cy="631755"/>
          </a:xfrm>
          <a:prstGeom prst="rect">
            <a:avLst/>
          </a:prstGeom>
          <a:solidFill>
            <a:schemeClr val="accent1"/>
          </a:solid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1600"/>
              <a:buNone/>
              <a:defRPr sz="1600" b="0" i="0" cap="none">
                <a:solidFill>
                  <a:schemeClr val="lt1"/>
                </a:solidFill>
                <a:latin typeface="IBM Plex Sans Light"/>
                <a:ea typeface="IBM Plex Sans Light"/>
                <a:cs typeface="IBM Plex Sans Light"/>
                <a:sym typeface="IBM Plex Sans Light"/>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130" name="Google Shape;130;p30"/>
          <p:cNvSpPr/>
          <p:nvPr/>
        </p:nvSpPr>
        <p:spPr>
          <a:xfrm>
            <a:off x="-1607336" y="1461874"/>
            <a:ext cx="1278541" cy="21957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Presentation 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4 lines max</a:t>
            </a:r>
            <a:endParaRPr/>
          </a:p>
        </p:txBody>
      </p:sp>
      <p:sp>
        <p:nvSpPr>
          <p:cNvPr id="131" name="Google Shape;131;p30"/>
          <p:cNvSpPr/>
          <p:nvPr/>
        </p:nvSpPr>
        <p:spPr>
          <a:xfrm>
            <a:off x="-1607336" y="3654952"/>
            <a:ext cx="1278541" cy="61154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Subtitle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2 lines max</a:t>
            </a:r>
            <a:endParaRPr sz="1100" b="1" i="0">
              <a:solidFill>
                <a:schemeClr val="dk1"/>
              </a:solidFill>
              <a:latin typeface="IBM Plex Sans SemiBold"/>
              <a:ea typeface="IBM Plex Sans SemiBold"/>
              <a:cs typeface="IBM Plex Sans SemiBold"/>
              <a:sym typeface="IBM Plex Sans SemiBold"/>
            </a:endParaRPr>
          </a:p>
        </p:txBody>
      </p:sp>
      <p:sp>
        <p:nvSpPr>
          <p:cNvPr id="132" name="Google Shape;132;p30"/>
          <p:cNvSpPr/>
          <p:nvPr/>
        </p:nvSpPr>
        <p:spPr>
          <a:xfrm>
            <a:off x="-282633" y="1463040"/>
            <a:ext cx="133004" cy="2194560"/>
          </a:xfrm>
          <a:prstGeom prst="leftBracket">
            <a:avLst>
              <a:gd name="adj" fmla="val 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sp>
        <p:nvSpPr>
          <p:cNvPr id="133" name="Google Shape;133;p30"/>
          <p:cNvSpPr/>
          <p:nvPr/>
        </p:nvSpPr>
        <p:spPr>
          <a:xfrm>
            <a:off x="-282633" y="3684494"/>
            <a:ext cx="130233" cy="576844"/>
          </a:xfrm>
          <a:prstGeom prst="leftBracket">
            <a:avLst>
              <a:gd name="adj" fmla="val 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pic>
        <p:nvPicPr>
          <p:cNvPr id="134" name="Google Shape;134;p30"/>
          <p:cNvPicPr preferRelativeResize="0"/>
          <p:nvPr/>
        </p:nvPicPr>
        <p:blipFill rotWithShape="1">
          <a:blip r:embed="rId2">
            <a:alphaModFix/>
          </a:blip>
          <a:srcRect t="3417" b="3417"/>
          <a:stretch/>
        </p:blipFill>
        <p:spPr>
          <a:xfrm>
            <a:off x="382173" y="5066521"/>
            <a:ext cx="4290917" cy="360000"/>
          </a:xfrm>
          <a:prstGeom prst="rect">
            <a:avLst/>
          </a:prstGeom>
          <a:noFill/>
          <a:ln>
            <a:noFill/>
          </a:ln>
        </p:spPr>
      </p:pic>
      <p:grpSp>
        <p:nvGrpSpPr>
          <p:cNvPr id="135" name="Google Shape;135;p30"/>
          <p:cNvGrpSpPr/>
          <p:nvPr/>
        </p:nvGrpSpPr>
        <p:grpSpPr>
          <a:xfrm>
            <a:off x="12065000" y="-947342"/>
            <a:ext cx="2554514" cy="8075345"/>
            <a:chOff x="12065000" y="-947342"/>
            <a:chExt cx="2554514" cy="8075345"/>
          </a:xfrm>
        </p:grpSpPr>
        <p:grpSp>
          <p:nvGrpSpPr>
            <p:cNvPr id="136" name="Google Shape;136;p30"/>
            <p:cNvGrpSpPr/>
            <p:nvPr/>
          </p:nvGrpSpPr>
          <p:grpSpPr>
            <a:xfrm>
              <a:off x="12192000" y="-947342"/>
              <a:ext cx="2427514" cy="605550"/>
              <a:chOff x="12192000" y="-947342"/>
              <a:chExt cx="2427514" cy="605550"/>
            </a:xfrm>
          </p:grpSpPr>
          <p:sp>
            <p:nvSpPr>
              <p:cNvPr id="137" name="Google Shape;137;p30"/>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138" name="Google Shape;138;p30"/>
              <p:cNvPicPr preferRelativeResize="0"/>
              <p:nvPr/>
            </p:nvPicPr>
            <p:blipFill rotWithShape="1">
              <a:blip r:embed="rId3">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grpSp>
          <p:nvGrpSpPr>
            <p:cNvPr id="139" name="Google Shape;139;p30"/>
            <p:cNvGrpSpPr/>
            <p:nvPr/>
          </p:nvGrpSpPr>
          <p:grpSpPr>
            <a:xfrm>
              <a:off x="12065000" y="-254000"/>
              <a:ext cx="2171700" cy="3007249"/>
              <a:chOff x="12115800" y="0"/>
              <a:chExt cx="2171700" cy="3007249"/>
            </a:xfrm>
          </p:grpSpPr>
          <p:sp>
            <p:nvSpPr>
              <p:cNvPr id="140" name="Google Shape;140;p30"/>
              <p:cNvSpPr/>
              <p:nvPr/>
            </p:nvSpPr>
            <p:spPr>
              <a:xfrm>
                <a:off x="12287249" y="453077"/>
                <a:ext cx="2000251" cy="255417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41" name="Google Shape;141;p30"/>
              <p:cNvSpPr/>
              <p:nvPr/>
            </p:nvSpPr>
            <p:spPr>
              <a:xfrm>
                <a:off x="12287249" y="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42" name="Google Shape;142;p30"/>
              <p:cNvSpPr/>
              <p:nvPr/>
            </p:nvSpPr>
            <p:spPr>
              <a:xfrm flipH="1">
                <a:off x="12115800" y="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43" name="Google Shape;143;p30"/>
              <p:cNvSpPr txBox="1"/>
              <p:nvPr/>
            </p:nvSpPr>
            <p:spPr>
              <a:xfrm>
                <a:off x="12516910" y="90429"/>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144" name="Google Shape;144;p30"/>
              <p:cNvSpPr txBox="1"/>
              <p:nvPr/>
            </p:nvSpPr>
            <p:spPr>
              <a:xfrm>
                <a:off x="12369020" y="656836"/>
                <a:ext cx="1854980" cy="2259977"/>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place your own photo, use Master slides like “Title Style 1” to create from scratch.</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You may also delete</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existing photos to reveal the placeholder beneath. Then to add a photo, drag a photo onto the slide or click the icon in the placeholder to browse for</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 Send to back”.</a:t>
                </a:r>
                <a:endParaRPr/>
              </a:p>
            </p:txBody>
          </p:sp>
        </p:grpSp>
        <p:grpSp>
          <p:nvGrpSpPr>
            <p:cNvPr id="145" name="Google Shape;145;p30"/>
            <p:cNvGrpSpPr/>
            <p:nvPr/>
          </p:nvGrpSpPr>
          <p:grpSpPr>
            <a:xfrm>
              <a:off x="12237133" y="2882622"/>
              <a:ext cx="2011532" cy="985422"/>
              <a:chOff x="12272640" y="6571606"/>
              <a:chExt cx="1538402" cy="985422"/>
            </a:xfrm>
          </p:grpSpPr>
          <p:sp>
            <p:nvSpPr>
              <p:cNvPr id="146" name="Google Shape;146;p30"/>
              <p:cNvSpPr/>
              <p:nvPr/>
            </p:nvSpPr>
            <p:spPr>
              <a:xfrm>
                <a:off x="12272640" y="6571606"/>
                <a:ext cx="1538402" cy="985422"/>
              </a:xfrm>
              <a:prstGeom prst="rect">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47" name="Google Shape;147;p30"/>
              <p:cNvSpPr txBox="1"/>
              <p:nvPr/>
            </p:nvSpPr>
            <p:spPr>
              <a:xfrm>
                <a:off x="12425440" y="7002160"/>
                <a:ext cx="1161546" cy="461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accent2"/>
                  </a:buClr>
                  <a:buSzPts val="1000"/>
                  <a:buFont typeface="Arial"/>
                  <a:buNone/>
                </a:pPr>
                <a:r>
                  <a:rPr lang="en-CA" sz="1000" b="0" i="0">
                    <a:solidFill>
                      <a:schemeClr val="accent2"/>
                    </a:solidFill>
                    <a:latin typeface="IBM Plex Sans"/>
                    <a:ea typeface="IBM Plex Sans"/>
                    <a:cs typeface="IBM Plex Sans"/>
                    <a:sym typeface="IBM Plex Sans"/>
                  </a:rPr>
                  <a:t>Access programmed text formats by using the ‘Indent More’ button.</a:t>
                </a:r>
                <a:endParaRPr/>
              </a:p>
            </p:txBody>
          </p:sp>
          <p:pic>
            <p:nvPicPr>
              <p:cNvPr id="148" name="Google Shape;148;p30"/>
              <p:cNvPicPr preferRelativeResize="0"/>
              <p:nvPr/>
            </p:nvPicPr>
            <p:blipFill rotWithShape="1">
              <a:blip r:embed="rId4">
                <a:alphaModFix/>
              </a:blip>
              <a:srcRect l="8882" t="5165" r="-1"/>
              <a:stretch/>
            </p:blipFill>
            <p:spPr>
              <a:xfrm>
                <a:off x="12426082" y="6665739"/>
                <a:ext cx="196784" cy="228984"/>
              </a:xfrm>
              <a:prstGeom prst="roundRect">
                <a:avLst>
                  <a:gd name="adj" fmla="val 16667"/>
                </a:avLst>
              </a:prstGeom>
              <a:noFill/>
              <a:ln w="9525" cap="flat" cmpd="sng">
                <a:solidFill>
                  <a:schemeClr val="accent1"/>
                </a:solidFill>
                <a:prstDash val="solid"/>
                <a:round/>
                <a:headEnd type="none" w="sm" len="sm"/>
                <a:tailEnd type="none" w="sm" len="sm"/>
              </a:ln>
            </p:spPr>
          </p:pic>
        </p:grpSp>
        <p:grpSp>
          <p:nvGrpSpPr>
            <p:cNvPr id="149" name="Google Shape;149;p30"/>
            <p:cNvGrpSpPr/>
            <p:nvPr/>
          </p:nvGrpSpPr>
          <p:grpSpPr>
            <a:xfrm>
              <a:off x="12236449" y="4009675"/>
              <a:ext cx="2147063" cy="3118328"/>
              <a:chOff x="12236449" y="4803495"/>
              <a:chExt cx="2147063" cy="3118328"/>
            </a:xfrm>
          </p:grpSpPr>
          <p:grpSp>
            <p:nvGrpSpPr>
              <p:cNvPr id="150" name="Google Shape;150;p30"/>
              <p:cNvGrpSpPr/>
              <p:nvPr/>
            </p:nvGrpSpPr>
            <p:grpSpPr>
              <a:xfrm>
                <a:off x="12236449" y="4803495"/>
                <a:ext cx="2147063" cy="2485366"/>
                <a:chOff x="12287249" y="1112812"/>
                <a:chExt cx="2147063" cy="3086847"/>
              </a:xfrm>
            </p:grpSpPr>
            <p:sp>
              <p:nvSpPr>
                <p:cNvPr id="151" name="Google Shape;151;p30"/>
                <p:cNvSpPr/>
                <p:nvPr/>
              </p:nvSpPr>
              <p:spPr>
                <a:xfrm>
                  <a:off x="12287249" y="1565888"/>
                  <a:ext cx="2000251" cy="263377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52" name="Google Shape;152;p30"/>
                <p:cNvSpPr/>
                <p:nvPr/>
              </p:nvSpPr>
              <p:spPr>
                <a:xfrm>
                  <a:off x="12287249" y="1112812"/>
                  <a:ext cx="2000251" cy="4906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53" name="Google Shape;153;p30"/>
                <p:cNvSpPr txBox="1"/>
                <p:nvPr/>
              </p:nvSpPr>
              <p:spPr>
                <a:xfrm>
                  <a:off x="12516910" y="1189721"/>
                  <a:ext cx="1917402" cy="3822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GUIDELINES</a:t>
                  </a:r>
                  <a:endParaRPr/>
                </a:p>
              </p:txBody>
            </p:sp>
            <p:sp>
              <p:nvSpPr>
                <p:cNvPr id="154" name="Google Shape;154;p30"/>
                <p:cNvSpPr txBox="1"/>
                <p:nvPr/>
              </p:nvSpPr>
              <p:spPr>
                <a:xfrm>
                  <a:off x="12369020" y="1842802"/>
                  <a:ext cx="1797275" cy="2105846"/>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Each layout has its own custom gridlines to help build your slides. </a:t>
                  </a:r>
                  <a:r>
                    <a:rPr lang="en-CA" sz="900" b="1" i="0">
                      <a:solidFill>
                        <a:srgbClr val="3F3F3F"/>
                      </a:solidFill>
                      <a:latin typeface="Roboto"/>
                      <a:ea typeface="Roboto"/>
                      <a:cs typeface="Roboto"/>
                      <a:sym typeface="Roboto"/>
                    </a:rPr>
                    <a:t>Keep content within the guides and do not go past them.</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make guides visible right-click your slide &gt; Grids &amp; Guides &gt; Ensure ‘Guides’ is checked</a:t>
                  </a:r>
                  <a:endParaRPr/>
                </a:p>
              </p:txBody>
            </p:sp>
          </p:grpSp>
          <p:pic>
            <p:nvPicPr>
              <p:cNvPr id="155" name="Google Shape;155;p30" descr="A screenshot of a cell phone&#10;&#10;Description automatically generated"/>
              <p:cNvPicPr preferRelativeResize="0"/>
              <p:nvPr/>
            </p:nvPicPr>
            <p:blipFill rotWithShape="1">
              <a:blip r:embed="rId5">
                <a:alphaModFix/>
              </a:blip>
              <a:srcRect l="29724" t="14641" r="46862" b="57995"/>
              <a:stretch/>
            </p:blipFill>
            <p:spPr>
              <a:xfrm>
                <a:off x="12520795" y="6858000"/>
                <a:ext cx="1365354" cy="1063823"/>
              </a:xfrm>
              <a:prstGeom prst="rect">
                <a:avLst/>
              </a:prstGeom>
              <a:noFill/>
              <a:ln w="9525" cap="flat" cmpd="sng">
                <a:solidFill>
                  <a:schemeClr val="accent1"/>
                </a:solidFill>
                <a:prstDash val="solid"/>
                <a:round/>
                <a:headEnd type="none" w="sm" len="sm"/>
                <a:tailEnd type="none" w="sm" len="sm"/>
              </a:ln>
            </p:spPr>
          </p:pic>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tyle 2">
  <p:cSld name="Title Style 2">
    <p:bg>
      <p:bgPr>
        <a:solidFill>
          <a:schemeClr val="accent1"/>
        </a:solidFill>
        <a:effectLst/>
      </p:bgPr>
    </p:bg>
    <p:spTree>
      <p:nvGrpSpPr>
        <p:cNvPr id="1" name="Shape 156"/>
        <p:cNvGrpSpPr/>
        <p:nvPr/>
      </p:nvGrpSpPr>
      <p:grpSpPr>
        <a:xfrm>
          <a:off x="0" y="0"/>
          <a:ext cx="0" cy="0"/>
          <a:chOff x="0" y="0"/>
          <a:chExt cx="0" cy="0"/>
        </a:xfrm>
      </p:grpSpPr>
      <p:sp>
        <p:nvSpPr>
          <p:cNvPr id="157" name="Google Shape;157;p31"/>
          <p:cNvSpPr/>
          <p:nvPr/>
        </p:nvSpPr>
        <p:spPr>
          <a:xfrm>
            <a:off x="-1" y="1"/>
            <a:ext cx="12192002" cy="6858000"/>
          </a:xfrm>
          <a:custGeom>
            <a:avLst/>
            <a:gdLst/>
            <a:ahLst/>
            <a:cxnLst/>
            <a:rect l="l" t="t" r="r" b="b"/>
            <a:pathLst>
              <a:path w="12192002" h="6858000" extrusionOk="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158" name="Google Shape;158;p31"/>
          <p:cNvSpPr/>
          <p:nvPr/>
        </p:nvSpPr>
        <p:spPr>
          <a:xfrm>
            <a:off x="-1607336" y="1461874"/>
            <a:ext cx="1278541" cy="21957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Presentation 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4 lines max</a:t>
            </a:r>
            <a:endParaRPr/>
          </a:p>
        </p:txBody>
      </p:sp>
      <p:sp>
        <p:nvSpPr>
          <p:cNvPr id="159" name="Google Shape;159;p31"/>
          <p:cNvSpPr/>
          <p:nvPr/>
        </p:nvSpPr>
        <p:spPr>
          <a:xfrm>
            <a:off x="-1607336" y="3654952"/>
            <a:ext cx="1278541" cy="61154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Subtitle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2 lines max</a:t>
            </a:r>
            <a:endParaRPr sz="1100" b="1" i="0">
              <a:solidFill>
                <a:schemeClr val="dk1"/>
              </a:solidFill>
              <a:latin typeface="IBM Plex Sans SemiBold"/>
              <a:ea typeface="IBM Plex Sans SemiBold"/>
              <a:cs typeface="IBM Plex Sans SemiBold"/>
              <a:sym typeface="IBM Plex Sans SemiBold"/>
            </a:endParaRPr>
          </a:p>
        </p:txBody>
      </p:sp>
      <p:sp>
        <p:nvSpPr>
          <p:cNvPr id="160" name="Google Shape;160;p31"/>
          <p:cNvSpPr/>
          <p:nvPr/>
        </p:nvSpPr>
        <p:spPr>
          <a:xfrm>
            <a:off x="-282633" y="1463040"/>
            <a:ext cx="133004" cy="2194560"/>
          </a:xfrm>
          <a:prstGeom prst="leftBracket">
            <a:avLst>
              <a:gd name="adj" fmla="val 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sp>
        <p:nvSpPr>
          <p:cNvPr id="161" name="Google Shape;161;p31"/>
          <p:cNvSpPr/>
          <p:nvPr/>
        </p:nvSpPr>
        <p:spPr>
          <a:xfrm>
            <a:off x="-282633" y="3684494"/>
            <a:ext cx="130233" cy="576844"/>
          </a:xfrm>
          <a:prstGeom prst="leftBracket">
            <a:avLst>
              <a:gd name="adj" fmla="val 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sp>
        <p:nvSpPr>
          <p:cNvPr id="162" name="Google Shape;162;p31"/>
          <p:cNvSpPr>
            <a:spLocks noGrp="1"/>
          </p:cNvSpPr>
          <p:nvPr>
            <p:ph type="pic" idx="2"/>
          </p:nvPr>
        </p:nvSpPr>
        <p:spPr>
          <a:xfrm>
            <a:off x="355599" y="355922"/>
            <a:ext cx="11485301" cy="6146157"/>
          </a:xfrm>
          <a:prstGeom prst="rect">
            <a:avLst/>
          </a:prstGeom>
          <a:solidFill>
            <a:schemeClr val="lt1"/>
          </a:solidFill>
          <a:ln>
            <a:noFill/>
          </a:ln>
        </p:spPr>
      </p:sp>
      <p:sp>
        <p:nvSpPr>
          <p:cNvPr id="163" name="Google Shape;163;p31"/>
          <p:cNvSpPr txBox="1">
            <a:spLocks noGrp="1"/>
          </p:cNvSpPr>
          <p:nvPr>
            <p:ph type="body" idx="1"/>
          </p:nvPr>
        </p:nvSpPr>
        <p:spPr>
          <a:xfrm>
            <a:off x="7534759" y="1470660"/>
            <a:ext cx="4301133" cy="2186940"/>
          </a:xfrm>
          <a:prstGeom prst="rect">
            <a:avLst/>
          </a:prstGeom>
          <a:solidFill>
            <a:schemeClr val="accent1"/>
          </a:solidFill>
          <a:ln>
            <a:noFill/>
          </a:ln>
        </p:spPr>
        <p:txBody>
          <a:bodyPr spcFirstLastPara="1" wrap="square" lIns="0" tIns="36000" rIns="72000" bIns="0" anchor="b" anchorCtr="0">
            <a:noAutofit/>
          </a:bodyPr>
          <a:lstStyle>
            <a:lvl1pPr marL="457200" lvl="0" indent="-228600" algn="l">
              <a:lnSpc>
                <a:spcPct val="90000"/>
              </a:lnSpc>
              <a:spcBef>
                <a:spcPts val="0"/>
              </a:spcBef>
              <a:spcAft>
                <a:spcPts val="0"/>
              </a:spcAft>
              <a:buClr>
                <a:schemeClr val="lt1"/>
              </a:buClr>
              <a:buSzPts val="4000"/>
              <a:buNone/>
              <a:defRPr sz="4000" b="1" i="0">
                <a:solidFill>
                  <a:schemeClr val="lt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cxnSp>
        <p:nvCxnSpPr>
          <p:cNvPr id="164" name="Google Shape;164;p31"/>
          <p:cNvCxnSpPr/>
          <p:nvPr/>
        </p:nvCxnSpPr>
        <p:spPr>
          <a:xfrm>
            <a:off x="7524313" y="4804806"/>
            <a:ext cx="4317167" cy="0"/>
          </a:xfrm>
          <a:prstGeom prst="straightConnector1">
            <a:avLst/>
          </a:prstGeom>
          <a:noFill/>
          <a:ln w="12700" cap="flat" cmpd="sng">
            <a:solidFill>
              <a:schemeClr val="lt1"/>
            </a:solidFill>
            <a:prstDash val="solid"/>
            <a:miter lim="800000"/>
            <a:headEnd type="none" w="sm" len="sm"/>
            <a:tailEnd type="none" w="sm" len="sm"/>
          </a:ln>
        </p:spPr>
      </p:cxnSp>
      <p:sp>
        <p:nvSpPr>
          <p:cNvPr id="165" name="Google Shape;165;p31"/>
          <p:cNvSpPr txBox="1">
            <a:spLocks noGrp="1"/>
          </p:cNvSpPr>
          <p:nvPr>
            <p:ph type="body" idx="3"/>
          </p:nvPr>
        </p:nvSpPr>
        <p:spPr>
          <a:xfrm>
            <a:off x="7534759" y="4301625"/>
            <a:ext cx="4301133" cy="315212"/>
          </a:xfrm>
          <a:prstGeom prst="rect">
            <a:avLst/>
          </a:prstGeom>
          <a:solidFill>
            <a:schemeClr val="accent1"/>
          </a:solidFill>
          <a:ln>
            <a:noFill/>
          </a:ln>
        </p:spPr>
        <p:txBody>
          <a:bodyPr spcFirstLastPara="1" wrap="square" lIns="0" tIns="0" rIns="180000" bIns="0" anchor="b" anchorCtr="0">
            <a:noAutofit/>
          </a:bodyPr>
          <a:lstStyle>
            <a:lvl1pPr marL="457200" lvl="0" indent="-228600" algn="l">
              <a:lnSpc>
                <a:spcPct val="100000"/>
              </a:lnSpc>
              <a:spcBef>
                <a:spcPts val="0"/>
              </a:spcBef>
              <a:spcAft>
                <a:spcPts val="0"/>
              </a:spcAft>
              <a:buClr>
                <a:schemeClr val="lt1"/>
              </a:buClr>
              <a:buSzPts val="1200"/>
              <a:buNone/>
              <a:defRPr sz="1200" b="1" i="0" cap="none">
                <a:solidFill>
                  <a:schemeClr val="lt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166" name="Google Shape;166;p31"/>
          <p:cNvSpPr txBox="1">
            <a:spLocks noGrp="1"/>
          </p:cNvSpPr>
          <p:nvPr>
            <p:ph type="body" idx="4"/>
          </p:nvPr>
        </p:nvSpPr>
        <p:spPr>
          <a:xfrm>
            <a:off x="7534759" y="3665115"/>
            <a:ext cx="4301133" cy="631755"/>
          </a:xfrm>
          <a:prstGeom prst="rect">
            <a:avLst/>
          </a:prstGeom>
          <a:solidFill>
            <a:schemeClr val="accent1"/>
          </a:solidFill>
          <a:ln>
            <a:noFill/>
          </a:ln>
        </p:spPr>
        <p:txBody>
          <a:bodyPr spcFirstLastPara="1" wrap="square" lIns="0" tIns="72000" rIns="180000" bIns="0" anchor="t" anchorCtr="0">
            <a:noAutofit/>
          </a:bodyPr>
          <a:lstStyle>
            <a:lvl1pPr marL="457200" lvl="0" indent="-228600" algn="l">
              <a:lnSpc>
                <a:spcPct val="100000"/>
              </a:lnSpc>
              <a:spcBef>
                <a:spcPts val="0"/>
              </a:spcBef>
              <a:spcAft>
                <a:spcPts val="0"/>
              </a:spcAft>
              <a:buClr>
                <a:schemeClr val="lt1"/>
              </a:buClr>
              <a:buSzPts val="1600"/>
              <a:buNone/>
              <a:defRPr sz="1600" b="0" i="0" cap="none">
                <a:solidFill>
                  <a:schemeClr val="lt1"/>
                </a:solidFill>
                <a:latin typeface="IBM Plex Sans Light"/>
                <a:ea typeface="IBM Plex Sans Light"/>
                <a:cs typeface="IBM Plex Sans Light"/>
                <a:sym typeface="IBM Plex Sans Light"/>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pic>
        <p:nvPicPr>
          <p:cNvPr id="167" name="Google Shape;167;p31"/>
          <p:cNvPicPr preferRelativeResize="0"/>
          <p:nvPr/>
        </p:nvPicPr>
        <p:blipFill rotWithShape="1">
          <a:blip r:embed="rId2">
            <a:alphaModFix/>
          </a:blip>
          <a:srcRect t="3417" b="3417"/>
          <a:stretch/>
        </p:blipFill>
        <p:spPr>
          <a:xfrm>
            <a:off x="7569357" y="5066521"/>
            <a:ext cx="4290917" cy="360000"/>
          </a:xfrm>
          <a:prstGeom prst="rect">
            <a:avLst/>
          </a:prstGeom>
          <a:noFill/>
          <a:ln>
            <a:noFill/>
          </a:ln>
        </p:spPr>
      </p:pic>
      <p:grpSp>
        <p:nvGrpSpPr>
          <p:cNvPr id="168" name="Google Shape;168;p31"/>
          <p:cNvGrpSpPr/>
          <p:nvPr/>
        </p:nvGrpSpPr>
        <p:grpSpPr>
          <a:xfrm>
            <a:off x="12065000" y="-947342"/>
            <a:ext cx="2554514" cy="8075345"/>
            <a:chOff x="12065000" y="-947342"/>
            <a:chExt cx="2554514" cy="8075345"/>
          </a:xfrm>
        </p:grpSpPr>
        <p:grpSp>
          <p:nvGrpSpPr>
            <p:cNvPr id="169" name="Google Shape;169;p31"/>
            <p:cNvGrpSpPr/>
            <p:nvPr/>
          </p:nvGrpSpPr>
          <p:grpSpPr>
            <a:xfrm>
              <a:off x="12192000" y="-947342"/>
              <a:ext cx="2427514" cy="605550"/>
              <a:chOff x="12192000" y="-947342"/>
              <a:chExt cx="2427514" cy="605550"/>
            </a:xfrm>
          </p:grpSpPr>
          <p:sp>
            <p:nvSpPr>
              <p:cNvPr id="170" name="Google Shape;170;p31"/>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171" name="Google Shape;171;p31"/>
              <p:cNvPicPr preferRelativeResize="0"/>
              <p:nvPr/>
            </p:nvPicPr>
            <p:blipFill rotWithShape="1">
              <a:blip r:embed="rId3">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grpSp>
          <p:nvGrpSpPr>
            <p:cNvPr id="172" name="Google Shape;172;p31"/>
            <p:cNvGrpSpPr/>
            <p:nvPr/>
          </p:nvGrpSpPr>
          <p:grpSpPr>
            <a:xfrm>
              <a:off x="12065000" y="-254000"/>
              <a:ext cx="2171700" cy="3007249"/>
              <a:chOff x="12115800" y="0"/>
              <a:chExt cx="2171700" cy="3007249"/>
            </a:xfrm>
          </p:grpSpPr>
          <p:sp>
            <p:nvSpPr>
              <p:cNvPr id="173" name="Google Shape;173;p31"/>
              <p:cNvSpPr/>
              <p:nvPr/>
            </p:nvSpPr>
            <p:spPr>
              <a:xfrm>
                <a:off x="12287249" y="453077"/>
                <a:ext cx="2000251" cy="255417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74" name="Google Shape;174;p31"/>
              <p:cNvSpPr/>
              <p:nvPr/>
            </p:nvSpPr>
            <p:spPr>
              <a:xfrm>
                <a:off x="12287249" y="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75" name="Google Shape;175;p31"/>
              <p:cNvSpPr/>
              <p:nvPr/>
            </p:nvSpPr>
            <p:spPr>
              <a:xfrm flipH="1">
                <a:off x="12115800" y="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76" name="Google Shape;176;p31"/>
              <p:cNvSpPr txBox="1"/>
              <p:nvPr/>
            </p:nvSpPr>
            <p:spPr>
              <a:xfrm>
                <a:off x="12516910" y="90429"/>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177" name="Google Shape;177;p31"/>
              <p:cNvSpPr txBox="1"/>
              <p:nvPr/>
            </p:nvSpPr>
            <p:spPr>
              <a:xfrm>
                <a:off x="12369020" y="656836"/>
                <a:ext cx="1854980" cy="2259977"/>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place your own photo, use Master slides like “Title Style 1” to create from scratch.</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You may also delete</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existing photos to reveal the placeholder beneath. Then to add a photo, drag a photo onto the slide or click the icon in the placeholder to browse for</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 Send to back”.</a:t>
                </a:r>
                <a:endParaRPr/>
              </a:p>
            </p:txBody>
          </p:sp>
        </p:grpSp>
        <p:grpSp>
          <p:nvGrpSpPr>
            <p:cNvPr id="178" name="Google Shape;178;p31"/>
            <p:cNvGrpSpPr/>
            <p:nvPr/>
          </p:nvGrpSpPr>
          <p:grpSpPr>
            <a:xfrm>
              <a:off x="12237133" y="2882622"/>
              <a:ext cx="2011532" cy="985422"/>
              <a:chOff x="12272640" y="6571606"/>
              <a:chExt cx="1538402" cy="985422"/>
            </a:xfrm>
          </p:grpSpPr>
          <p:sp>
            <p:nvSpPr>
              <p:cNvPr id="179" name="Google Shape;179;p31"/>
              <p:cNvSpPr/>
              <p:nvPr/>
            </p:nvSpPr>
            <p:spPr>
              <a:xfrm>
                <a:off x="12272640" y="6571606"/>
                <a:ext cx="1538402" cy="985422"/>
              </a:xfrm>
              <a:prstGeom prst="rect">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80" name="Google Shape;180;p31"/>
              <p:cNvSpPr txBox="1"/>
              <p:nvPr/>
            </p:nvSpPr>
            <p:spPr>
              <a:xfrm>
                <a:off x="12425440" y="7002160"/>
                <a:ext cx="1161546" cy="461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accent2"/>
                  </a:buClr>
                  <a:buSzPts val="1000"/>
                  <a:buFont typeface="Arial"/>
                  <a:buNone/>
                </a:pPr>
                <a:r>
                  <a:rPr lang="en-CA" sz="1000" b="0" i="0">
                    <a:solidFill>
                      <a:schemeClr val="accent2"/>
                    </a:solidFill>
                    <a:latin typeface="IBM Plex Sans"/>
                    <a:ea typeface="IBM Plex Sans"/>
                    <a:cs typeface="IBM Plex Sans"/>
                    <a:sym typeface="IBM Plex Sans"/>
                  </a:rPr>
                  <a:t>Access programmed text formats by using the ‘Indent More’ button.</a:t>
                </a:r>
                <a:endParaRPr/>
              </a:p>
            </p:txBody>
          </p:sp>
          <p:pic>
            <p:nvPicPr>
              <p:cNvPr id="181" name="Google Shape;181;p31"/>
              <p:cNvPicPr preferRelativeResize="0"/>
              <p:nvPr/>
            </p:nvPicPr>
            <p:blipFill rotWithShape="1">
              <a:blip r:embed="rId4">
                <a:alphaModFix/>
              </a:blip>
              <a:srcRect l="8882" t="5165" r="-1"/>
              <a:stretch/>
            </p:blipFill>
            <p:spPr>
              <a:xfrm>
                <a:off x="12426082" y="6665739"/>
                <a:ext cx="196784" cy="228984"/>
              </a:xfrm>
              <a:prstGeom prst="roundRect">
                <a:avLst>
                  <a:gd name="adj" fmla="val 16667"/>
                </a:avLst>
              </a:prstGeom>
              <a:noFill/>
              <a:ln w="9525" cap="flat" cmpd="sng">
                <a:solidFill>
                  <a:schemeClr val="accent1"/>
                </a:solidFill>
                <a:prstDash val="solid"/>
                <a:round/>
                <a:headEnd type="none" w="sm" len="sm"/>
                <a:tailEnd type="none" w="sm" len="sm"/>
              </a:ln>
            </p:spPr>
          </p:pic>
        </p:grpSp>
        <p:grpSp>
          <p:nvGrpSpPr>
            <p:cNvPr id="182" name="Google Shape;182;p31"/>
            <p:cNvGrpSpPr/>
            <p:nvPr/>
          </p:nvGrpSpPr>
          <p:grpSpPr>
            <a:xfrm>
              <a:off x="12236449" y="4009675"/>
              <a:ext cx="2147063" cy="3118328"/>
              <a:chOff x="12236449" y="4803495"/>
              <a:chExt cx="2147063" cy="3118328"/>
            </a:xfrm>
          </p:grpSpPr>
          <p:grpSp>
            <p:nvGrpSpPr>
              <p:cNvPr id="183" name="Google Shape;183;p31"/>
              <p:cNvGrpSpPr/>
              <p:nvPr/>
            </p:nvGrpSpPr>
            <p:grpSpPr>
              <a:xfrm>
                <a:off x="12236449" y="4803495"/>
                <a:ext cx="2147063" cy="2485366"/>
                <a:chOff x="12287249" y="1112812"/>
                <a:chExt cx="2147063" cy="3086847"/>
              </a:xfrm>
            </p:grpSpPr>
            <p:sp>
              <p:nvSpPr>
                <p:cNvPr id="184" name="Google Shape;184;p31"/>
                <p:cNvSpPr/>
                <p:nvPr/>
              </p:nvSpPr>
              <p:spPr>
                <a:xfrm>
                  <a:off x="12287249" y="1565888"/>
                  <a:ext cx="2000251" cy="263377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85" name="Google Shape;185;p31"/>
                <p:cNvSpPr/>
                <p:nvPr/>
              </p:nvSpPr>
              <p:spPr>
                <a:xfrm>
                  <a:off x="12287249" y="1112812"/>
                  <a:ext cx="2000251" cy="4906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186" name="Google Shape;186;p31"/>
                <p:cNvSpPr txBox="1"/>
                <p:nvPr/>
              </p:nvSpPr>
              <p:spPr>
                <a:xfrm>
                  <a:off x="12516910" y="1189721"/>
                  <a:ext cx="1917402" cy="3822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GUIDELINES</a:t>
                  </a:r>
                  <a:endParaRPr/>
                </a:p>
              </p:txBody>
            </p:sp>
            <p:sp>
              <p:nvSpPr>
                <p:cNvPr id="187" name="Google Shape;187;p31"/>
                <p:cNvSpPr txBox="1"/>
                <p:nvPr/>
              </p:nvSpPr>
              <p:spPr>
                <a:xfrm>
                  <a:off x="12369020" y="1842802"/>
                  <a:ext cx="1797275" cy="2105846"/>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Each layout has its own custom gridlines to help build your slides. </a:t>
                  </a:r>
                  <a:r>
                    <a:rPr lang="en-CA" sz="900" b="1" i="0">
                      <a:solidFill>
                        <a:srgbClr val="3F3F3F"/>
                      </a:solidFill>
                      <a:latin typeface="Roboto"/>
                      <a:ea typeface="Roboto"/>
                      <a:cs typeface="Roboto"/>
                      <a:sym typeface="Roboto"/>
                    </a:rPr>
                    <a:t>Keep content within the guides and do not go past them.</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make guides visible right-click your slide &gt; Grids &amp; Guides &gt; Ensure ‘Guides’ is checked</a:t>
                  </a:r>
                  <a:endParaRPr/>
                </a:p>
              </p:txBody>
            </p:sp>
          </p:grpSp>
          <p:pic>
            <p:nvPicPr>
              <p:cNvPr id="188" name="Google Shape;188;p31" descr="A screenshot of a cell phone&#10;&#10;Description automatically generated"/>
              <p:cNvPicPr preferRelativeResize="0"/>
              <p:nvPr/>
            </p:nvPicPr>
            <p:blipFill rotWithShape="1">
              <a:blip r:embed="rId5">
                <a:alphaModFix/>
              </a:blip>
              <a:srcRect l="29724" t="14641" r="46862" b="57995"/>
              <a:stretch/>
            </p:blipFill>
            <p:spPr>
              <a:xfrm>
                <a:off x="12520795" y="6858000"/>
                <a:ext cx="1365354" cy="1063823"/>
              </a:xfrm>
              <a:prstGeom prst="rect">
                <a:avLst/>
              </a:prstGeom>
              <a:noFill/>
              <a:ln w="9525" cap="flat" cmpd="sng">
                <a:solidFill>
                  <a:schemeClr val="accent1"/>
                </a:solidFill>
                <a:prstDash val="solid"/>
                <a:round/>
                <a:headEnd type="none" w="sm" len="sm"/>
                <a:tailEnd type="none" w="sm" len="sm"/>
              </a:ln>
            </p:spPr>
          </p:pic>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tyle 4">
  <p:cSld name="Title Style 4">
    <p:spTree>
      <p:nvGrpSpPr>
        <p:cNvPr id="1" name="Shape 189"/>
        <p:cNvGrpSpPr/>
        <p:nvPr/>
      </p:nvGrpSpPr>
      <p:grpSpPr>
        <a:xfrm>
          <a:off x="0" y="0"/>
          <a:ext cx="0" cy="0"/>
          <a:chOff x="0" y="0"/>
          <a:chExt cx="0" cy="0"/>
        </a:xfrm>
      </p:grpSpPr>
      <p:pic>
        <p:nvPicPr>
          <p:cNvPr id="190" name="Google Shape;190;p32"/>
          <p:cNvPicPr preferRelativeResize="0"/>
          <p:nvPr/>
        </p:nvPicPr>
        <p:blipFill rotWithShape="1">
          <a:blip r:embed="rId2">
            <a:alphaModFix/>
          </a:blip>
          <a:srcRect/>
          <a:stretch/>
        </p:blipFill>
        <p:spPr>
          <a:xfrm>
            <a:off x="3877056" y="5780114"/>
            <a:ext cx="1746774" cy="385200"/>
          </a:xfrm>
          <a:prstGeom prst="rect">
            <a:avLst/>
          </a:prstGeom>
          <a:noFill/>
          <a:ln>
            <a:noFill/>
          </a:ln>
        </p:spPr>
      </p:pic>
      <p:sp>
        <p:nvSpPr>
          <p:cNvPr id="191" name="Google Shape;191;p32"/>
          <p:cNvSpPr txBox="1">
            <a:spLocks noGrp="1"/>
          </p:cNvSpPr>
          <p:nvPr>
            <p:ph type="title"/>
          </p:nvPr>
        </p:nvSpPr>
        <p:spPr>
          <a:xfrm>
            <a:off x="854982" y="981075"/>
            <a:ext cx="4694238" cy="3071018"/>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4000"/>
              <a:buFont typeface="IBM Plex Sans SemiBold"/>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92" name="Google Shape;192;p32"/>
          <p:cNvCxnSpPr/>
          <p:nvPr/>
        </p:nvCxnSpPr>
        <p:spPr>
          <a:xfrm>
            <a:off x="874698" y="5433456"/>
            <a:ext cx="4678036" cy="0"/>
          </a:xfrm>
          <a:prstGeom prst="straightConnector1">
            <a:avLst/>
          </a:prstGeom>
          <a:noFill/>
          <a:ln w="12700" cap="flat" cmpd="sng">
            <a:solidFill>
              <a:schemeClr val="dk1"/>
            </a:solidFill>
            <a:prstDash val="solid"/>
            <a:miter lim="800000"/>
            <a:headEnd type="none" w="sm" len="sm"/>
            <a:tailEnd type="none" w="sm" len="sm"/>
          </a:ln>
        </p:spPr>
      </p:cxnSp>
      <p:sp>
        <p:nvSpPr>
          <p:cNvPr id="193" name="Google Shape;193;p32"/>
          <p:cNvSpPr txBox="1">
            <a:spLocks noGrp="1"/>
          </p:cNvSpPr>
          <p:nvPr>
            <p:ph type="body" idx="1"/>
          </p:nvPr>
        </p:nvSpPr>
        <p:spPr>
          <a:xfrm>
            <a:off x="854959" y="4930275"/>
            <a:ext cx="4697775" cy="315212"/>
          </a:xfrm>
          <a:prstGeom prst="rect">
            <a:avLst/>
          </a:prstGeom>
          <a:noFill/>
          <a:ln>
            <a:noFill/>
          </a:ln>
        </p:spPr>
        <p:txBody>
          <a:bodyPr spcFirstLastPara="1" wrap="square" lIns="0" tIns="0" rIns="180000" bIns="0" anchor="b" anchorCtr="0">
            <a:noAutofit/>
          </a:bodyPr>
          <a:lstStyle>
            <a:lvl1pPr marL="457200" lvl="0" indent="-228600" algn="l">
              <a:lnSpc>
                <a:spcPct val="100000"/>
              </a:lnSpc>
              <a:spcBef>
                <a:spcPts val="0"/>
              </a:spcBef>
              <a:spcAft>
                <a:spcPts val="0"/>
              </a:spcAft>
              <a:buClr>
                <a:schemeClr val="dk1"/>
              </a:buClr>
              <a:buSzPts val="1200"/>
              <a:buNone/>
              <a:defRPr sz="1200" b="1" i="0" cap="none">
                <a:solidFill>
                  <a:schemeClr val="dk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194" name="Google Shape;194;p32"/>
          <p:cNvSpPr txBox="1">
            <a:spLocks noGrp="1"/>
          </p:cNvSpPr>
          <p:nvPr>
            <p:ph type="body" idx="2"/>
          </p:nvPr>
        </p:nvSpPr>
        <p:spPr>
          <a:xfrm>
            <a:off x="854959" y="4293765"/>
            <a:ext cx="4697775" cy="631755"/>
          </a:xfrm>
          <a:prstGeom prst="rect">
            <a:avLst/>
          </a:prstGeom>
          <a:noFill/>
          <a:ln>
            <a:noFill/>
          </a:ln>
        </p:spPr>
        <p:txBody>
          <a:bodyPr spcFirstLastPara="1" wrap="square" lIns="0" tIns="72000" rIns="180000" bIns="0" anchor="t" anchorCtr="0">
            <a:noAutofit/>
          </a:bodyPr>
          <a:lstStyle>
            <a:lvl1pPr marL="457200" lvl="0" indent="-228600" algn="l">
              <a:lnSpc>
                <a:spcPct val="95000"/>
              </a:lnSpc>
              <a:spcBef>
                <a:spcPts val="0"/>
              </a:spcBef>
              <a:spcAft>
                <a:spcPts val="0"/>
              </a:spcAft>
              <a:buClr>
                <a:schemeClr val="dk1"/>
              </a:buClr>
              <a:buSzPts val="1600"/>
              <a:buNone/>
              <a:defRPr sz="1600" b="0" i="0" cap="none">
                <a:solidFill>
                  <a:schemeClr val="dk1"/>
                </a:solidFill>
                <a:latin typeface="IBM Plex Sans Light"/>
                <a:ea typeface="IBM Plex Sans Light"/>
                <a:cs typeface="IBM Plex Sans Light"/>
                <a:sym typeface="IBM Plex Sans Light"/>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195" name="Google Shape;195;p32"/>
          <p:cNvSpPr/>
          <p:nvPr/>
        </p:nvSpPr>
        <p:spPr>
          <a:xfrm rot="5400000">
            <a:off x="5714999" y="381000"/>
            <a:ext cx="6858001" cy="6096001"/>
          </a:xfrm>
          <a:custGeom>
            <a:avLst/>
            <a:gdLst/>
            <a:ahLst/>
            <a:cxnLst/>
            <a:rect l="l" t="t" r="r" b="b"/>
            <a:pathLst>
              <a:path w="6858001" h="6096001" extrusionOk="0">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196" name="Google Shape;196;p32"/>
          <p:cNvSpPr/>
          <p:nvPr/>
        </p:nvSpPr>
        <p:spPr>
          <a:xfrm>
            <a:off x="-273423" y="4276676"/>
            <a:ext cx="130233" cy="576844"/>
          </a:xfrm>
          <a:prstGeom prst="leftBracket">
            <a:avLst>
              <a:gd name="adj" fmla="val 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sp>
        <p:nvSpPr>
          <p:cNvPr id="197" name="Google Shape;197;p32"/>
          <p:cNvSpPr/>
          <p:nvPr/>
        </p:nvSpPr>
        <p:spPr>
          <a:xfrm flipH="1">
            <a:off x="-276510" y="960634"/>
            <a:ext cx="133564" cy="3102795"/>
          </a:xfrm>
          <a:custGeom>
            <a:avLst/>
            <a:gdLst/>
            <a:ahLst/>
            <a:cxnLst/>
            <a:rect l="l" t="t" r="r" b="b"/>
            <a:pathLst>
              <a:path w="133564" h="590764" extrusionOk="0">
                <a:moveTo>
                  <a:pt x="0" y="0"/>
                </a:moveTo>
                <a:lnTo>
                  <a:pt x="133564" y="0"/>
                </a:lnTo>
                <a:lnTo>
                  <a:pt x="133564" y="590764"/>
                </a:lnTo>
                <a:lnTo>
                  <a:pt x="10274" y="590764"/>
                </a:lnTo>
              </a:path>
            </a:pathLst>
          </a:cu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sp>
        <p:nvSpPr>
          <p:cNvPr id="198" name="Google Shape;198;p32"/>
          <p:cNvSpPr>
            <a:spLocks noGrp="1"/>
          </p:cNvSpPr>
          <p:nvPr>
            <p:ph type="pic" idx="3"/>
          </p:nvPr>
        </p:nvSpPr>
        <p:spPr>
          <a:xfrm>
            <a:off x="6456044" y="356400"/>
            <a:ext cx="5374800" cy="6145200"/>
          </a:xfrm>
          <a:prstGeom prst="rect">
            <a:avLst/>
          </a:prstGeom>
          <a:solidFill>
            <a:schemeClr val="lt1"/>
          </a:solidFill>
          <a:ln w="9525" cap="flat" cmpd="sng">
            <a:solidFill>
              <a:schemeClr val="lt1"/>
            </a:solidFill>
            <a:prstDash val="solid"/>
            <a:round/>
            <a:headEnd type="none" w="sm" len="sm"/>
            <a:tailEnd type="none" w="sm" len="sm"/>
          </a:ln>
        </p:spPr>
      </p:sp>
      <p:grpSp>
        <p:nvGrpSpPr>
          <p:cNvPr id="199" name="Google Shape;199;p32"/>
          <p:cNvGrpSpPr/>
          <p:nvPr/>
        </p:nvGrpSpPr>
        <p:grpSpPr>
          <a:xfrm>
            <a:off x="12065000" y="-947342"/>
            <a:ext cx="2554514" cy="8075345"/>
            <a:chOff x="12065000" y="-947342"/>
            <a:chExt cx="2554514" cy="8075345"/>
          </a:xfrm>
        </p:grpSpPr>
        <p:grpSp>
          <p:nvGrpSpPr>
            <p:cNvPr id="200" name="Google Shape;200;p32"/>
            <p:cNvGrpSpPr/>
            <p:nvPr/>
          </p:nvGrpSpPr>
          <p:grpSpPr>
            <a:xfrm>
              <a:off x="12192000" y="-947342"/>
              <a:ext cx="2427514" cy="605550"/>
              <a:chOff x="12192000" y="-947342"/>
              <a:chExt cx="2427514" cy="605550"/>
            </a:xfrm>
          </p:grpSpPr>
          <p:sp>
            <p:nvSpPr>
              <p:cNvPr id="201" name="Google Shape;201;p32"/>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202" name="Google Shape;202;p32"/>
              <p:cNvPicPr preferRelativeResize="0"/>
              <p:nvPr/>
            </p:nvPicPr>
            <p:blipFill rotWithShape="1">
              <a:blip r:embed="rId3">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grpSp>
          <p:nvGrpSpPr>
            <p:cNvPr id="203" name="Google Shape;203;p32"/>
            <p:cNvGrpSpPr/>
            <p:nvPr/>
          </p:nvGrpSpPr>
          <p:grpSpPr>
            <a:xfrm>
              <a:off x="12065000" y="-254000"/>
              <a:ext cx="2171700" cy="3007249"/>
              <a:chOff x="12115800" y="0"/>
              <a:chExt cx="2171700" cy="3007249"/>
            </a:xfrm>
          </p:grpSpPr>
          <p:sp>
            <p:nvSpPr>
              <p:cNvPr id="204" name="Google Shape;204;p32"/>
              <p:cNvSpPr/>
              <p:nvPr/>
            </p:nvSpPr>
            <p:spPr>
              <a:xfrm>
                <a:off x="12287249" y="453077"/>
                <a:ext cx="2000251" cy="255417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05" name="Google Shape;205;p32"/>
              <p:cNvSpPr/>
              <p:nvPr/>
            </p:nvSpPr>
            <p:spPr>
              <a:xfrm>
                <a:off x="12287249" y="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06" name="Google Shape;206;p32"/>
              <p:cNvSpPr/>
              <p:nvPr/>
            </p:nvSpPr>
            <p:spPr>
              <a:xfrm flipH="1">
                <a:off x="12115800" y="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07" name="Google Shape;207;p32"/>
              <p:cNvSpPr txBox="1"/>
              <p:nvPr/>
            </p:nvSpPr>
            <p:spPr>
              <a:xfrm>
                <a:off x="12516910" y="90429"/>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208" name="Google Shape;208;p32"/>
              <p:cNvSpPr txBox="1"/>
              <p:nvPr/>
            </p:nvSpPr>
            <p:spPr>
              <a:xfrm>
                <a:off x="12369020" y="656836"/>
                <a:ext cx="1854980" cy="2259977"/>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place your own photo, use Master slides like “Title Style 1” to create from scratch.</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You may also delete</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existing photos to reveal the placeholder beneath. Then to add a photo, drag a photo onto the slide or click the icon in the placeholder to browse for</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 Send to back”.</a:t>
                </a:r>
                <a:endParaRPr/>
              </a:p>
            </p:txBody>
          </p:sp>
        </p:grpSp>
        <p:grpSp>
          <p:nvGrpSpPr>
            <p:cNvPr id="209" name="Google Shape;209;p32"/>
            <p:cNvGrpSpPr/>
            <p:nvPr/>
          </p:nvGrpSpPr>
          <p:grpSpPr>
            <a:xfrm>
              <a:off x="12237133" y="2882622"/>
              <a:ext cx="2011532" cy="985422"/>
              <a:chOff x="12272640" y="6571606"/>
              <a:chExt cx="1538402" cy="985422"/>
            </a:xfrm>
          </p:grpSpPr>
          <p:sp>
            <p:nvSpPr>
              <p:cNvPr id="210" name="Google Shape;210;p32"/>
              <p:cNvSpPr/>
              <p:nvPr/>
            </p:nvSpPr>
            <p:spPr>
              <a:xfrm>
                <a:off x="12272640" y="6571606"/>
                <a:ext cx="1538402" cy="985422"/>
              </a:xfrm>
              <a:prstGeom prst="rect">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11" name="Google Shape;211;p32"/>
              <p:cNvSpPr txBox="1"/>
              <p:nvPr/>
            </p:nvSpPr>
            <p:spPr>
              <a:xfrm>
                <a:off x="12425440" y="7002160"/>
                <a:ext cx="1161546" cy="461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accent2"/>
                  </a:buClr>
                  <a:buSzPts val="1000"/>
                  <a:buFont typeface="Arial"/>
                  <a:buNone/>
                </a:pPr>
                <a:r>
                  <a:rPr lang="en-CA" sz="1000" b="0" i="0">
                    <a:solidFill>
                      <a:schemeClr val="accent2"/>
                    </a:solidFill>
                    <a:latin typeface="IBM Plex Sans"/>
                    <a:ea typeface="IBM Plex Sans"/>
                    <a:cs typeface="IBM Plex Sans"/>
                    <a:sym typeface="IBM Plex Sans"/>
                  </a:rPr>
                  <a:t>Access programmed text formats by using the ‘Indent More’ button.</a:t>
                </a:r>
                <a:endParaRPr/>
              </a:p>
            </p:txBody>
          </p:sp>
          <p:pic>
            <p:nvPicPr>
              <p:cNvPr id="212" name="Google Shape;212;p32"/>
              <p:cNvPicPr preferRelativeResize="0"/>
              <p:nvPr/>
            </p:nvPicPr>
            <p:blipFill rotWithShape="1">
              <a:blip r:embed="rId4">
                <a:alphaModFix/>
              </a:blip>
              <a:srcRect l="8882" t="5165" r="-1"/>
              <a:stretch/>
            </p:blipFill>
            <p:spPr>
              <a:xfrm>
                <a:off x="12426082" y="6665739"/>
                <a:ext cx="196784" cy="228984"/>
              </a:xfrm>
              <a:prstGeom prst="roundRect">
                <a:avLst>
                  <a:gd name="adj" fmla="val 16667"/>
                </a:avLst>
              </a:prstGeom>
              <a:noFill/>
              <a:ln w="9525" cap="flat" cmpd="sng">
                <a:solidFill>
                  <a:schemeClr val="accent1"/>
                </a:solidFill>
                <a:prstDash val="solid"/>
                <a:round/>
                <a:headEnd type="none" w="sm" len="sm"/>
                <a:tailEnd type="none" w="sm" len="sm"/>
              </a:ln>
            </p:spPr>
          </p:pic>
        </p:grpSp>
        <p:grpSp>
          <p:nvGrpSpPr>
            <p:cNvPr id="213" name="Google Shape;213;p32"/>
            <p:cNvGrpSpPr/>
            <p:nvPr/>
          </p:nvGrpSpPr>
          <p:grpSpPr>
            <a:xfrm>
              <a:off x="12236449" y="4009675"/>
              <a:ext cx="2147063" cy="3118328"/>
              <a:chOff x="12236449" y="4803495"/>
              <a:chExt cx="2147063" cy="3118328"/>
            </a:xfrm>
          </p:grpSpPr>
          <p:grpSp>
            <p:nvGrpSpPr>
              <p:cNvPr id="214" name="Google Shape;214;p32"/>
              <p:cNvGrpSpPr/>
              <p:nvPr/>
            </p:nvGrpSpPr>
            <p:grpSpPr>
              <a:xfrm>
                <a:off x="12236449" y="4803495"/>
                <a:ext cx="2147063" cy="2485366"/>
                <a:chOff x="12287249" y="1112812"/>
                <a:chExt cx="2147063" cy="3086847"/>
              </a:xfrm>
            </p:grpSpPr>
            <p:sp>
              <p:nvSpPr>
                <p:cNvPr id="215" name="Google Shape;215;p32"/>
                <p:cNvSpPr/>
                <p:nvPr/>
              </p:nvSpPr>
              <p:spPr>
                <a:xfrm>
                  <a:off x="12287249" y="1565888"/>
                  <a:ext cx="2000251" cy="263377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16" name="Google Shape;216;p32"/>
                <p:cNvSpPr/>
                <p:nvPr/>
              </p:nvSpPr>
              <p:spPr>
                <a:xfrm>
                  <a:off x="12287249" y="1112812"/>
                  <a:ext cx="2000251" cy="4906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17" name="Google Shape;217;p32"/>
                <p:cNvSpPr txBox="1"/>
                <p:nvPr/>
              </p:nvSpPr>
              <p:spPr>
                <a:xfrm>
                  <a:off x="12516910" y="1189721"/>
                  <a:ext cx="1917402" cy="3822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GUIDELINES</a:t>
                  </a:r>
                  <a:endParaRPr/>
                </a:p>
              </p:txBody>
            </p:sp>
            <p:sp>
              <p:nvSpPr>
                <p:cNvPr id="218" name="Google Shape;218;p32"/>
                <p:cNvSpPr txBox="1"/>
                <p:nvPr/>
              </p:nvSpPr>
              <p:spPr>
                <a:xfrm>
                  <a:off x="12369020" y="1842802"/>
                  <a:ext cx="1797275" cy="2105846"/>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Each layout has its own custom gridlines to help build your slides. </a:t>
                  </a:r>
                  <a:r>
                    <a:rPr lang="en-CA" sz="900" b="1" i="0">
                      <a:solidFill>
                        <a:srgbClr val="3F3F3F"/>
                      </a:solidFill>
                      <a:latin typeface="Roboto"/>
                      <a:ea typeface="Roboto"/>
                      <a:cs typeface="Roboto"/>
                      <a:sym typeface="Roboto"/>
                    </a:rPr>
                    <a:t>Keep content within the guides and do not go past them.</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make guides visible right-click your slide &gt; Grids &amp; Guides &gt; Ensure ‘Guides’ is checked</a:t>
                  </a:r>
                  <a:endParaRPr/>
                </a:p>
              </p:txBody>
            </p:sp>
          </p:grpSp>
          <p:pic>
            <p:nvPicPr>
              <p:cNvPr id="219" name="Google Shape;219;p32" descr="A screenshot of a cell phone&#10;&#10;Description automatically generated"/>
              <p:cNvPicPr preferRelativeResize="0"/>
              <p:nvPr/>
            </p:nvPicPr>
            <p:blipFill rotWithShape="1">
              <a:blip r:embed="rId5">
                <a:alphaModFix/>
              </a:blip>
              <a:srcRect l="29724" t="14641" r="46862" b="57995"/>
              <a:stretch/>
            </p:blipFill>
            <p:spPr>
              <a:xfrm>
                <a:off x="12520795" y="6858000"/>
                <a:ext cx="1365354" cy="1063823"/>
              </a:xfrm>
              <a:prstGeom prst="rect">
                <a:avLst/>
              </a:prstGeom>
              <a:noFill/>
              <a:ln w="9525" cap="flat" cmpd="sng">
                <a:solidFill>
                  <a:schemeClr val="accent1"/>
                </a:solidFill>
                <a:prstDash val="solid"/>
                <a:round/>
                <a:headEnd type="none" w="sm" len="sm"/>
                <a:tailEnd type="none" w="sm" len="sm"/>
              </a:ln>
            </p:spPr>
          </p:pic>
        </p:grpSp>
      </p:grpSp>
      <p:sp>
        <p:nvSpPr>
          <p:cNvPr id="220" name="Google Shape;220;p32"/>
          <p:cNvSpPr/>
          <p:nvPr/>
        </p:nvSpPr>
        <p:spPr>
          <a:xfrm>
            <a:off x="-1606668" y="1461874"/>
            <a:ext cx="1278541" cy="21957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Presentation 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6 lines max</a:t>
            </a:r>
            <a:endParaRPr/>
          </a:p>
        </p:txBody>
      </p:sp>
      <p:sp>
        <p:nvSpPr>
          <p:cNvPr id="221" name="Google Shape;221;p32"/>
          <p:cNvSpPr/>
          <p:nvPr/>
        </p:nvSpPr>
        <p:spPr>
          <a:xfrm>
            <a:off x="-1606668" y="4229718"/>
            <a:ext cx="1278541" cy="61154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Subtitle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2 lines max</a:t>
            </a:r>
            <a:endParaRPr sz="1100" b="1" i="0">
              <a:solidFill>
                <a:schemeClr val="dk1"/>
              </a:solidFill>
              <a:latin typeface="IBM Plex Sans SemiBold"/>
              <a:ea typeface="IBM Plex Sans SemiBold"/>
              <a:cs typeface="IBM Plex Sans SemiBold"/>
              <a:sym typeface="IBM Plex Sans SemiBold"/>
            </a:endParaRPr>
          </a:p>
        </p:txBody>
      </p:sp>
    </p:spTree>
  </p:cSld>
  <p:clrMapOvr>
    <a:masterClrMapping/>
  </p:clrMapOvr>
  <p:extLst>
    <p:ext uri="{DCECCB84-F9BA-43D5-87BE-67443E8EF086}">
      <p15:sldGuideLst xmlns:p15="http://schemas.microsoft.com/office/powerpoint/2012/main">
        <p15:guide id="1" pos="529">
          <p15:clr>
            <a:srgbClr val="FBAE40"/>
          </p15:clr>
        </p15:guide>
        <p15:guide id="2" pos="350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Style 1_Thin">
  <p:cSld name="Divider Style 1_Thin">
    <p:bg>
      <p:bgPr>
        <a:solidFill>
          <a:schemeClr val="accent1"/>
        </a:solidFill>
        <a:effectLst/>
      </p:bgPr>
    </p:bg>
    <p:spTree>
      <p:nvGrpSpPr>
        <p:cNvPr id="1" name="Shape 222"/>
        <p:cNvGrpSpPr/>
        <p:nvPr/>
      </p:nvGrpSpPr>
      <p:grpSpPr>
        <a:xfrm>
          <a:off x="0" y="0"/>
          <a:ext cx="0" cy="0"/>
          <a:chOff x="0" y="0"/>
          <a:chExt cx="0" cy="0"/>
        </a:xfrm>
      </p:grpSpPr>
      <p:sp>
        <p:nvSpPr>
          <p:cNvPr id="223" name="Google Shape;223;p33"/>
          <p:cNvSpPr/>
          <p:nvPr/>
        </p:nvSpPr>
        <p:spPr>
          <a:xfrm>
            <a:off x="12236449" y="199076"/>
            <a:ext cx="2000251" cy="450355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24" name="Google Shape;224;p33"/>
          <p:cNvSpPr>
            <a:spLocks noGrp="1"/>
          </p:cNvSpPr>
          <p:nvPr>
            <p:ph type="pic" idx="2"/>
          </p:nvPr>
        </p:nvSpPr>
        <p:spPr>
          <a:xfrm>
            <a:off x="355599" y="358815"/>
            <a:ext cx="11485301" cy="6146157"/>
          </a:xfrm>
          <a:prstGeom prst="rect">
            <a:avLst/>
          </a:prstGeom>
          <a:solidFill>
            <a:schemeClr val="lt1"/>
          </a:solidFill>
          <a:ln>
            <a:noFill/>
          </a:ln>
        </p:spPr>
      </p:sp>
      <p:sp>
        <p:nvSpPr>
          <p:cNvPr id="225" name="Google Shape;225;p33"/>
          <p:cNvSpPr/>
          <p:nvPr/>
        </p:nvSpPr>
        <p:spPr>
          <a:xfrm>
            <a:off x="-1" y="1"/>
            <a:ext cx="12192002" cy="6858000"/>
          </a:xfrm>
          <a:custGeom>
            <a:avLst/>
            <a:gdLst/>
            <a:ahLst/>
            <a:cxnLst/>
            <a:rect l="l" t="t" r="r" b="b"/>
            <a:pathLst>
              <a:path w="12192002" h="6858000" extrusionOk="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226" name="Google Shape;226;p33"/>
          <p:cNvSpPr/>
          <p:nvPr/>
        </p:nvSpPr>
        <p:spPr>
          <a:xfrm>
            <a:off x="-1607336" y="1461874"/>
            <a:ext cx="1278541" cy="21957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Presentation 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4 lines max</a:t>
            </a:r>
            <a:endParaRPr sz="1100" b="1" i="0">
              <a:solidFill>
                <a:schemeClr val="dk1"/>
              </a:solidFill>
              <a:latin typeface="IBM Plex Sans SemiBold"/>
              <a:ea typeface="IBM Plex Sans SemiBold"/>
              <a:cs typeface="IBM Plex Sans SemiBold"/>
              <a:sym typeface="IBM Plex Sans SemiBold"/>
            </a:endParaRPr>
          </a:p>
        </p:txBody>
      </p:sp>
      <p:sp>
        <p:nvSpPr>
          <p:cNvPr id="227" name="Google Shape;227;p33"/>
          <p:cNvSpPr/>
          <p:nvPr/>
        </p:nvSpPr>
        <p:spPr>
          <a:xfrm>
            <a:off x="-1607336" y="3654952"/>
            <a:ext cx="1278541" cy="61154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Subtitle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2 lines max</a:t>
            </a:r>
            <a:endParaRPr sz="1100" b="1" i="0">
              <a:solidFill>
                <a:schemeClr val="dk1"/>
              </a:solidFill>
              <a:latin typeface="IBM Plex Sans SemiBold"/>
              <a:ea typeface="IBM Plex Sans SemiBold"/>
              <a:cs typeface="IBM Plex Sans SemiBold"/>
              <a:sym typeface="IBM Plex Sans SemiBold"/>
            </a:endParaRPr>
          </a:p>
        </p:txBody>
      </p:sp>
      <p:sp>
        <p:nvSpPr>
          <p:cNvPr id="228" name="Google Shape;228;p33"/>
          <p:cNvSpPr/>
          <p:nvPr/>
        </p:nvSpPr>
        <p:spPr>
          <a:xfrm>
            <a:off x="-282633" y="1463040"/>
            <a:ext cx="133004" cy="2194560"/>
          </a:xfrm>
          <a:prstGeom prst="leftBracket">
            <a:avLst>
              <a:gd name="adj" fmla="val 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sp>
        <p:nvSpPr>
          <p:cNvPr id="229" name="Google Shape;229;p33"/>
          <p:cNvSpPr/>
          <p:nvPr/>
        </p:nvSpPr>
        <p:spPr>
          <a:xfrm>
            <a:off x="-282633" y="3684494"/>
            <a:ext cx="130233" cy="576844"/>
          </a:xfrm>
          <a:prstGeom prst="leftBracket">
            <a:avLst>
              <a:gd name="adj" fmla="val 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sp>
        <p:nvSpPr>
          <p:cNvPr id="230" name="Google Shape;230;p33"/>
          <p:cNvSpPr txBox="1">
            <a:spLocks noGrp="1"/>
          </p:cNvSpPr>
          <p:nvPr>
            <p:ph type="body" idx="1"/>
          </p:nvPr>
        </p:nvSpPr>
        <p:spPr>
          <a:xfrm>
            <a:off x="359230" y="1439185"/>
            <a:ext cx="11471604" cy="5059585"/>
          </a:xfrm>
          <a:prstGeom prst="rect">
            <a:avLst/>
          </a:prstGeom>
          <a:gradFill>
            <a:gsLst>
              <a:gs pos="0">
                <a:srgbClr val="000000">
                  <a:alpha val="50980"/>
                </a:srgbClr>
              </a:gs>
              <a:gs pos="32000">
                <a:srgbClr val="000000">
                  <a:alpha val="50980"/>
                </a:srgbClr>
              </a:gs>
              <a:gs pos="100000">
                <a:srgbClr val="000000">
                  <a:alpha val="0"/>
                </a:srgbClr>
              </a:gs>
            </a:gsLst>
            <a:lin ang="16200000" scaled="0"/>
          </a:grad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800"/>
              <a:buNone/>
              <a:defRPr>
                <a:solidFill>
                  <a:schemeClr val="dk1"/>
                </a:solidFill>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231" name="Google Shape;231;p33"/>
          <p:cNvSpPr txBox="1">
            <a:spLocks noGrp="1"/>
          </p:cNvSpPr>
          <p:nvPr>
            <p:ph type="body" idx="3"/>
          </p:nvPr>
        </p:nvSpPr>
        <p:spPr>
          <a:xfrm>
            <a:off x="704469" y="2216276"/>
            <a:ext cx="10496932" cy="218694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0"/>
              </a:spcBef>
              <a:spcAft>
                <a:spcPts val="0"/>
              </a:spcAft>
              <a:buClr>
                <a:schemeClr val="lt1"/>
              </a:buClr>
              <a:buSzPts val="4000"/>
              <a:buNone/>
              <a:defRPr sz="4000" b="1" i="0">
                <a:solidFill>
                  <a:schemeClr val="lt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cxnSp>
        <p:nvCxnSpPr>
          <p:cNvPr id="232" name="Google Shape;232;p33"/>
          <p:cNvCxnSpPr/>
          <p:nvPr/>
        </p:nvCxnSpPr>
        <p:spPr>
          <a:xfrm>
            <a:off x="694023" y="5586047"/>
            <a:ext cx="4705291" cy="0"/>
          </a:xfrm>
          <a:prstGeom prst="straightConnector1">
            <a:avLst/>
          </a:prstGeom>
          <a:noFill/>
          <a:ln w="12700" cap="flat" cmpd="sng">
            <a:solidFill>
              <a:schemeClr val="lt1"/>
            </a:solidFill>
            <a:prstDash val="solid"/>
            <a:miter lim="800000"/>
            <a:headEnd type="none" w="sm" len="sm"/>
            <a:tailEnd type="none" w="sm" len="sm"/>
          </a:ln>
        </p:spPr>
      </p:cxnSp>
      <p:sp>
        <p:nvSpPr>
          <p:cNvPr id="233" name="Google Shape;233;p33"/>
          <p:cNvSpPr txBox="1">
            <a:spLocks noGrp="1"/>
          </p:cNvSpPr>
          <p:nvPr>
            <p:ph type="body" idx="4"/>
          </p:nvPr>
        </p:nvSpPr>
        <p:spPr>
          <a:xfrm>
            <a:off x="704469" y="5047241"/>
            <a:ext cx="10496932" cy="315212"/>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lt1"/>
              </a:buClr>
              <a:buSzPts val="1200"/>
              <a:buNone/>
              <a:defRPr sz="1200" b="1" i="0" cap="none">
                <a:solidFill>
                  <a:schemeClr val="lt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234" name="Google Shape;234;p33"/>
          <p:cNvSpPr txBox="1">
            <a:spLocks noGrp="1"/>
          </p:cNvSpPr>
          <p:nvPr>
            <p:ph type="body" idx="5"/>
          </p:nvPr>
        </p:nvSpPr>
        <p:spPr>
          <a:xfrm>
            <a:off x="704469" y="4410731"/>
            <a:ext cx="10496932" cy="63175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1600"/>
              <a:buNone/>
              <a:defRPr sz="1600" b="0" i="0" cap="none">
                <a:solidFill>
                  <a:schemeClr val="lt1"/>
                </a:solidFill>
                <a:latin typeface="IBM Plex Sans Light"/>
                <a:ea typeface="IBM Plex Sans Light"/>
                <a:cs typeface="IBM Plex Sans Light"/>
                <a:sym typeface="IBM Plex Sans Light"/>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235" name="Google Shape;235;p33"/>
          <p:cNvSpPr txBox="1"/>
          <p:nvPr/>
        </p:nvSpPr>
        <p:spPr>
          <a:xfrm>
            <a:off x="12335975" y="2621005"/>
            <a:ext cx="1797275" cy="1208838"/>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gradient is too dark for your photo, click the gradient (be sure your cursor is not in the text box). </a:t>
            </a:r>
            <a:r>
              <a:rPr lang="en-CA" sz="900" b="0" i="0">
                <a:solidFill>
                  <a:srgbClr val="3F3F3F"/>
                </a:solidFill>
                <a:latin typeface="Roboto"/>
                <a:ea typeface="Roboto"/>
                <a:cs typeface="Roboto"/>
                <a:sym typeface="Roboto"/>
              </a:rPr>
              <a:t>The gradient stops will appear in the right-hand panel. Adjust stops to your preference.</a:t>
            </a:r>
            <a:endParaRPr/>
          </a:p>
        </p:txBody>
      </p:sp>
      <p:pic>
        <p:nvPicPr>
          <p:cNvPr id="236" name="Google Shape;236;p33"/>
          <p:cNvPicPr preferRelativeResize="0"/>
          <p:nvPr/>
        </p:nvPicPr>
        <p:blipFill rotWithShape="1">
          <a:blip r:embed="rId2">
            <a:alphaModFix/>
          </a:blip>
          <a:srcRect/>
          <a:stretch/>
        </p:blipFill>
        <p:spPr>
          <a:xfrm>
            <a:off x="12520676" y="3926381"/>
            <a:ext cx="1369060" cy="571228"/>
          </a:xfrm>
          <a:prstGeom prst="rect">
            <a:avLst/>
          </a:prstGeom>
          <a:noFill/>
          <a:ln w="9525" cap="flat" cmpd="sng">
            <a:solidFill>
              <a:schemeClr val="accent1"/>
            </a:solidFill>
            <a:prstDash val="solid"/>
            <a:round/>
            <a:headEnd type="none" w="sm" len="sm"/>
            <a:tailEnd type="none" w="sm" len="sm"/>
          </a:ln>
        </p:spPr>
      </p:pic>
      <p:pic>
        <p:nvPicPr>
          <p:cNvPr id="237" name="Google Shape;237;p33"/>
          <p:cNvPicPr preferRelativeResize="0"/>
          <p:nvPr/>
        </p:nvPicPr>
        <p:blipFill rotWithShape="1">
          <a:blip r:embed="rId3">
            <a:alphaModFix/>
          </a:blip>
          <a:srcRect t="3417" b="3417"/>
          <a:stretch/>
        </p:blipFill>
        <p:spPr>
          <a:xfrm>
            <a:off x="-1803243" y="5843761"/>
            <a:ext cx="4290917" cy="360000"/>
          </a:xfrm>
          <a:prstGeom prst="rect">
            <a:avLst/>
          </a:prstGeom>
          <a:noFill/>
          <a:ln>
            <a:noFill/>
          </a:ln>
        </p:spPr>
      </p:pic>
      <p:grpSp>
        <p:nvGrpSpPr>
          <p:cNvPr id="238" name="Google Shape;238;p33"/>
          <p:cNvGrpSpPr/>
          <p:nvPr/>
        </p:nvGrpSpPr>
        <p:grpSpPr>
          <a:xfrm>
            <a:off x="12192000" y="-947342"/>
            <a:ext cx="2427514" cy="605550"/>
            <a:chOff x="12192000" y="-947342"/>
            <a:chExt cx="2427514" cy="605550"/>
          </a:xfrm>
        </p:grpSpPr>
        <p:sp>
          <p:nvSpPr>
            <p:cNvPr id="239" name="Google Shape;239;p33"/>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240" name="Google Shape;240;p33"/>
            <p:cNvPicPr preferRelativeResize="0"/>
            <p:nvPr/>
          </p:nvPicPr>
          <p:blipFill rotWithShape="1">
            <a:blip r:embed="rId4">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sp>
        <p:nvSpPr>
          <p:cNvPr id="241" name="Google Shape;241;p33"/>
          <p:cNvSpPr/>
          <p:nvPr/>
        </p:nvSpPr>
        <p:spPr>
          <a:xfrm>
            <a:off x="12236449" y="-25400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42" name="Google Shape;242;p33"/>
          <p:cNvSpPr/>
          <p:nvPr/>
        </p:nvSpPr>
        <p:spPr>
          <a:xfrm flipH="1">
            <a:off x="12065000" y="-25400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43" name="Google Shape;243;p33"/>
          <p:cNvSpPr txBox="1"/>
          <p:nvPr/>
        </p:nvSpPr>
        <p:spPr>
          <a:xfrm>
            <a:off x="12466110" y="-163571"/>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244" name="Google Shape;244;p33"/>
          <p:cNvSpPr txBox="1"/>
          <p:nvPr/>
        </p:nvSpPr>
        <p:spPr>
          <a:xfrm>
            <a:off x="12318220" y="402836"/>
            <a:ext cx="1854980" cy="2275050"/>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place your own photo, use Master slides like “Title Style 1” to create from scratch.</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You may also delete</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existing photos to reveal the placeholder beneath. Then to add a photo, drag a photo onto the slide or click the icon in the placeholder to browse for</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 Send to back”.</a:t>
            </a:r>
            <a:endParaRPr/>
          </a:p>
        </p:txBody>
      </p:sp>
      <p:grpSp>
        <p:nvGrpSpPr>
          <p:cNvPr id="245" name="Google Shape;245;p33"/>
          <p:cNvGrpSpPr/>
          <p:nvPr/>
        </p:nvGrpSpPr>
        <p:grpSpPr>
          <a:xfrm>
            <a:off x="12237133" y="4775327"/>
            <a:ext cx="2011532" cy="985422"/>
            <a:chOff x="12272640" y="6571606"/>
            <a:chExt cx="1538402" cy="985422"/>
          </a:xfrm>
        </p:grpSpPr>
        <p:sp>
          <p:nvSpPr>
            <p:cNvPr id="246" name="Google Shape;246;p33"/>
            <p:cNvSpPr/>
            <p:nvPr/>
          </p:nvSpPr>
          <p:spPr>
            <a:xfrm>
              <a:off x="12272640" y="6571606"/>
              <a:ext cx="1538402" cy="985422"/>
            </a:xfrm>
            <a:prstGeom prst="rect">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47" name="Google Shape;247;p33"/>
            <p:cNvSpPr txBox="1"/>
            <p:nvPr/>
          </p:nvSpPr>
          <p:spPr>
            <a:xfrm>
              <a:off x="12425440" y="7002160"/>
              <a:ext cx="1161546" cy="461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accent2"/>
                </a:buClr>
                <a:buSzPts val="1000"/>
                <a:buFont typeface="Arial"/>
                <a:buNone/>
              </a:pPr>
              <a:r>
                <a:rPr lang="en-CA" sz="1000" b="0" i="0">
                  <a:solidFill>
                    <a:schemeClr val="accent2"/>
                  </a:solidFill>
                  <a:latin typeface="IBM Plex Sans"/>
                  <a:ea typeface="IBM Plex Sans"/>
                  <a:cs typeface="IBM Plex Sans"/>
                  <a:sym typeface="IBM Plex Sans"/>
                </a:rPr>
                <a:t>Access programmed text formats by using the ‘Indent More’ button.</a:t>
              </a:r>
              <a:endParaRPr/>
            </a:p>
          </p:txBody>
        </p:sp>
        <p:pic>
          <p:nvPicPr>
            <p:cNvPr id="248" name="Google Shape;248;p33"/>
            <p:cNvPicPr preferRelativeResize="0"/>
            <p:nvPr/>
          </p:nvPicPr>
          <p:blipFill rotWithShape="1">
            <a:blip r:embed="rId5">
              <a:alphaModFix/>
            </a:blip>
            <a:srcRect l="8882" t="5165" r="-1"/>
            <a:stretch/>
          </p:blipFill>
          <p:spPr>
            <a:xfrm>
              <a:off x="12426082" y="6665739"/>
              <a:ext cx="196784" cy="228984"/>
            </a:xfrm>
            <a:prstGeom prst="roundRect">
              <a:avLst>
                <a:gd name="adj" fmla="val 16667"/>
              </a:avLst>
            </a:prstGeom>
            <a:noFill/>
            <a:ln w="9525" cap="flat" cmpd="sng">
              <a:solidFill>
                <a:schemeClr val="accent1"/>
              </a:solidFill>
              <a:prstDash val="solid"/>
              <a:round/>
              <a:headEnd type="none" w="sm" len="sm"/>
              <a:tailEnd type="none" w="sm" len="sm"/>
            </a:ln>
          </p:spPr>
        </p:pic>
      </p:grpSp>
      <p:grpSp>
        <p:nvGrpSpPr>
          <p:cNvPr id="249" name="Google Shape;249;p33"/>
          <p:cNvGrpSpPr/>
          <p:nvPr/>
        </p:nvGrpSpPr>
        <p:grpSpPr>
          <a:xfrm>
            <a:off x="12236449" y="5846397"/>
            <a:ext cx="2147063" cy="2485366"/>
            <a:chOff x="12287249" y="1112812"/>
            <a:chExt cx="2147063" cy="3086847"/>
          </a:xfrm>
        </p:grpSpPr>
        <p:sp>
          <p:nvSpPr>
            <p:cNvPr id="250" name="Google Shape;250;p33"/>
            <p:cNvSpPr/>
            <p:nvPr/>
          </p:nvSpPr>
          <p:spPr>
            <a:xfrm>
              <a:off x="12287249" y="1565888"/>
              <a:ext cx="2000251" cy="263377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51" name="Google Shape;251;p33"/>
            <p:cNvSpPr/>
            <p:nvPr/>
          </p:nvSpPr>
          <p:spPr>
            <a:xfrm>
              <a:off x="12287249" y="1112812"/>
              <a:ext cx="2000251" cy="4906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52" name="Google Shape;252;p33"/>
            <p:cNvSpPr txBox="1"/>
            <p:nvPr/>
          </p:nvSpPr>
          <p:spPr>
            <a:xfrm>
              <a:off x="12516910" y="1189721"/>
              <a:ext cx="1917402" cy="3822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GUIDELINES</a:t>
              </a:r>
              <a:endParaRPr/>
            </a:p>
          </p:txBody>
        </p:sp>
        <p:sp>
          <p:nvSpPr>
            <p:cNvPr id="253" name="Google Shape;253;p33"/>
            <p:cNvSpPr txBox="1"/>
            <p:nvPr/>
          </p:nvSpPr>
          <p:spPr>
            <a:xfrm>
              <a:off x="12369020" y="1842802"/>
              <a:ext cx="1797275" cy="2105846"/>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Each layout has its own custom gridlines to help build your slides. </a:t>
              </a:r>
              <a:r>
                <a:rPr lang="en-CA" sz="900" b="1" i="0">
                  <a:solidFill>
                    <a:srgbClr val="3F3F3F"/>
                  </a:solidFill>
                  <a:latin typeface="Roboto"/>
                  <a:ea typeface="Roboto"/>
                  <a:cs typeface="Roboto"/>
                  <a:sym typeface="Roboto"/>
                </a:rPr>
                <a:t>Keep content within the guides and do not go past them.</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make guides visible right-click your slide &gt; Grids &amp; Guides &gt; Ensure ‘Guides’ is checked</a:t>
              </a:r>
              <a:endParaRPr/>
            </a:p>
          </p:txBody>
        </p:sp>
      </p:grpSp>
      <p:pic>
        <p:nvPicPr>
          <p:cNvPr id="254" name="Google Shape;254;p33" descr="A screenshot of a cell phone&#10;&#10;Description automatically generated"/>
          <p:cNvPicPr preferRelativeResize="0"/>
          <p:nvPr/>
        </p:nvPicPr>
        <p:blipFill rotWithShape="1">
          <a:blip r:embed="rId6">
            <a:alphaModFix/>
          </a:blip>
          <a:srcRect l="29724" t="14641" r="46862" b="57995"/>
          <a:stretch/>
        </p:blipFill>
        <p:spPr>
          <a:xfrm>
            <a:off x="12520795" y="7956885"/>
            <a:ext cx="1365354" cy="1063823"/>
          </a:xfrm>
          <a:prstGeom prst="rect">
            <a:avLst/>
          </a:prstGeom>
          <a:noFill/>
          <a:ln w="9525" cap="flat" cmpd="sng">
            <a:solidFill>
              <a:schemeClr val="accent1"/>
            </a:solidFill>
            <a:prstDash val="solid"/>
            <a:round/>
            <a:headEnd type="none" w="sm" len="sm"/>
            <a:tailEnd type="none" w="sm" len="sm"/>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55"/>
        <p:cNvGrpSpPr/>
        <p:nvPr/>
      </p:nvGrpSpPr>
      <p:grpSpPr>
        <a:xfrm>
          <a:off x="0" y="0"/>
          <a:ext cx="0" cy="0"/>
          <a:chOff x="0" y="0"/>
          <a:chExt cx="0" cy="0"/>
        </a:xfrm>
      </p:grpSpPr>
      <p:sp>
        <p:nvSpPr>
          <p:cNvPr id="256" name="Google Shape;256;p34"/>
          <p:cNvSpPr>
            <a:spLocks noGrp="1"/>
          </p:cNvSpPr>
          <p:nvPr>
            <p:ph type="pic" idx="2"/>
          </p:nvPr>
        </p:nvSpPr>
        <p:spPr>
          <a:xfrm>
            <a:off x="360001" y="360002"/>
            <a:ext cx="5376000" cy="6137999"/>
          </a:xfrm>
          <a:prstGeom prst="rect">
            <a:avLst/>
          </a:prstGeom>
          <a:solidFill>
            <a:schemeClr val="lt1"/>
          </a:solidFill>
          <a:ln w="9525" cap="flat" cmpd="sng">
            <a:solidFill>
              <a:schemeClr val="accent1"/>
            </a:solidFill>
            <a:prstDash val="solid"/>
            <a:round/>
            <a:headEnd type="none" w="sm" len="sm"/>
            <a:tailEnd type="none" w="sm" len="sm"/>
          </a:ln>
        </p:spPr>
      </p:sp>
      <p:sp>
        <p:nvSpPr>
          <p:cNvPr id="257" name="Google Shape;257;p34"/>
          <p:cNvSpPr txBox="1">
            <a:spLocks noGrp="1"/>
          </p:cNvSpPr>
          <p:nvPr>
            <p:ph type="ftr" idx="11"/>
          </p:nvPr>
        </p:nvSpPr>
        <p:spPr>
          <a:xfrm>
            <a:off x="6527800" y="6304235"/>
            <a:ext cx="407628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8" name="Google Shape;258;p34"/>
          <p:cNvSpPr/>
          <p:nvPr/>
        </p:nvSpPr>
        <p:spPr>
          <a:xfrm rot="5400000">
            <a:off x="2991208" y="3814165"/>
            <a:ext cx="175565" cy="591210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259" name="Google Shape;259;p34"/>
          <p:cNvSpPr/>
          <p:nvPr/>
        </p:nvSpPr>
        <p:spPr>
          <a:xfrm>
            <a:off x="3226003" y="3994099"/>
            <a:ext cx="2691994" cy="269199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260" name="Google Shape;260;p34"/>
          <p:cNvSpPr txBox="1"/>
          <p:nvPr/>
        </p:nvSpPr>
        <p:spPr>
          <a:xfrm>
            <a:off x="3724664" y="5053507"/>
            <a:ext cx="1811714" cy="646331"/>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lt1"/>
              </a:buClr>
              <a:buSzPts val="3600"/>
              <a:buFont typeface="Arial"/>
              <a:buNone/>
            </a:pPr>
            <a:r>
              <a:rPr lang="en-CA" sz="3600" b="1" i="0">
                <a:solidFill>
                  <a:schemeClr val="lt1"/>
                </a:solidFill>
                <a:latin typeface="IBM Plex Sans SemiBold"/>
                <a:ea typeface="IBM Plex Sans SemiBold"/>
                <a:cs typeface="IBM Plex Sans SemiBold"/>
                <a:sym typeface="IBM Plex Sans SemiBold"/>
              </a:rPr>
              <a:t>Agenda</a:t>
            </a:r>
            <a:endParaRPr/>
          </a:p>
        </p:txBody>
      </p:sp>
      <p:sp>
        <p:nvSpPr>
          <p:cNvPr id="261" name="Google Shape;261;p34"/>
          <p:cNvSpPr/>
          <p:nvPr/>
        </p:nvSpPr>
        <p:spPr>
          <a:xfrm rot="5400000">
            <a:off x="-380999" y="381000"/>
            <a:ext cx="6858000" cy="6096001"/>
          </a:xfrm>
          <a:custGeom>
            <a:avLst/>
            <a:gdLst/>
            <a:ahLst/>
            <a:cxnLst/>
            <a:rect l="l" t="t" r="r" b="b"/>
            <a:pathLst>
              <a:path w="6858000" h="6096001" extrusionOk="0">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nvGrpSpPr>
          <p:cNvPr id="262" name="Google Shape;262;p34"/>
          <p:cNvGrpSpPr/>
          <p:nvPr/>
        </p:nvGrpSpPr>
        <p:grpSpPr>
          <a:xfrm>
            <a:off x="-2038845" y="-254000"/>
            <a:ext cx="2177691" cy="2304743"/>
            <a:chOff x="12287249" y="0"/>
            <a:chExt cx="2177691" cy="2304743"/>
          </a:xfrm>
        </p:grpSpPr>
        <p:sp>
          <p:nvSpPr>
            <p:cNvPr id="263" name="Google Shape;263;p34"/>
            <p:cNvSpPr/>
            <p:nvPr/>
          </p:nvSpPr>
          <p:spPr>
            <a:xfrm>
              <a:off x="12287249" y="453077"/>
              <a:ext cx="2000251" cy="185166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64" name="Google Shape;264;p34"/>
            <p:cNvSpPr/>
            <p:nvPr/>
          </p:nvSpPr>
          <p:spPr>
            <a:xfrm>
              <a:off x="12287249" y="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65" name="Google Shape;265;p34"/>
            <p:cNvSpPr/>
            <p:nvPr/>
          </p:nvSpPr>
          <p:spPr>
            <a:xfrm>
              <a:off x="14290829" y="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66" name="Google Shape;266;p34"/>
            <p:cNvSpPr txBox="1"/>
            <p:nvPr/>
          </p:nvSpPr>
          <p:spPr>
            <a:xfrm>
              <a:off x="12516910" y="90429"/>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267" name="Google Shape;267;p34"/>
            <p:cNvSpPr txBox="1"/>
            <p:nvPr/>
          </p:nvSpPr>
          <p:spPr>
            <a:xfrm>
              <a:off x="12369020" y="725950"/>
              <a:ext cx="1797275" cy="1360557"/>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add a photo, drag a photo onto the slide or click the icon in the placeholder to browse for 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change the image, delete the existing image to reset the photo placeholder functionality.</a:t>
              </a:r>
              <a:endParaRPr sz="900" b="0" i="0">
                <a:solidFill>
                  <a:srgbClr val="3F3F3F"/>
                </a:solidFill>
                <a:latin typeface="Roboto"/>
                <a:ea typeface="Roboto"/>
                <a:cs typeface="Roboto"/>
                <a:sym typeface="Roboto"/>
              </a:endParaRPr>
            </a:p>
          </p:txBody>
        </p:sp>
      </p:grpSp>
      <p:pic>
        <p:nvPicPr>
          <p:cNvPr id="268" name="Google Shape;268;p34"/>
          <p:cNvPicPr preferRelativeResize="0"/>
          <p:nvPr/>
        </p:nvPicPr>
        <p:blipFill rotWithShape="1">
          <a:blip r:embed="rId2">
            <a:alphaModFix/>
          </a:blip>
          <a:srcRect/>
          <a:stretch/>
        </p:blipFill>
        <p:spPr>
          <a:xfrm>
            <a:off x="10724971" y="6373999"/>
            <a:ext cx="1242613" cy="273603"/>
          </a:xfrm>
          <a:prstGeom prst="rect">
            <a:avLst/>
          </a:prstGeom>
          <a:noFill/>
          <a:ln>
            <a:noFill/>
          </a:ln>
        </p:spPr>
      </p:pic>
      <p:grpSp>
        <p:nvGrpSpPr>
          <p:cNvPr id="269" name="Google Shape;269;p34"/>
          <p:cNvGrpSpPr/>
          <p:nvPr/>
        </p:nvGrpSpPr>
        <p:grpSpPr>
          <a:xfrm>
            <a:off x="-2318657" y="-1023543"/>
            <a:ext cx="2318657" cy="584775"/>
            <a:chOff x="12192000" y="-947343"/>
            <a:chExt cx="2318657" cy="584775"/>
          </a:xfrm>
        </p:grpSpPr>
        <p:sp>
          <p:nvSpPr>
            <p:cNvPr id="270" name="Google Shape;270;p34"/>
            <p:cNvSpPr txBox="1"/>
            <p:nvPr/>
          </p:nvSpPr>
          <p:spPr>
            <a:xfrm>
              <a:off x="12192000" y="-947343"/>
              <a:ext cx="2057400" cy="584775"/>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271" name="Google Shape;271;p34"/>
            <p:cNvPicPr preferRelativeResize="0"/>
            <p:nvPr/>
          </p:nvPicPr>
          <p:blipFill rotWithShape="1">
            <a:blip r:embed="rId3">
              <a:alphaModFix/>
            </a:blip>
            <a:srcRect/>
            <a:stretch/>
          </p:blipFill>
          <p:spPr>
            <a:xfrm>
              <a:off x="14182271" y="-874778"/>
              <a:ext cx="328386" cy="446605"/>
            </a:xfrm>
            <a:prstGeom prst="rect">
              <a:avLst/>
            </a:prstGeom>
            <a:noFill/>
            <a:ln w="9525" cap="flat" cmpd="sng">
              <a:solidFill>
                <a:schemeClr val="accent6"/>
              </a:solidFill>
              <a:prstDash val="solid"/>
              <a:round/>
              <a:headEnd type="none" w="sm" len="sm"/>
              <a:tailEnd type="none" w="sm" len="sm"/>
            </a:ln>
          </p:spPr>
        </p:pic>
      </p:grpSp>
      <p:sp>
        <p:nvSpPr>
          <p:cNvPr id="272" name="Google Shape;272;p34"/>
          <p:cNvSpPr txBox="1">
            <a:spLocks noGrp="1"/>
          </p:cNvSpPr>
          <p:nvPr>
            <p:ph type="body" idx="1"/>
          </p:nvPr>
        </p:nvSpPr>
        <p:spPr>
          <a:xfrm>
            <a:off x="6527800" y="500555"/>
            <a:ext cx="5133721" cy="5646471"/>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0"/>
              </a:spcBef>
              <a:spcAft>
                <a:spcPts val="0"/>
              </a:spcAft>
              <a:buClr>
                <a:srgbClr val="262626"/>
              </a:buClr>
              <a:buSzPts val="2000"/>
              <a:buFont typeface="IBM Plex Sans"/>
              <a:buChar char="•"/>
              <a:defRPr sz="20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400"/>
              <a:buNone/>
              <a:defRPr sz="1400"/>
            </a:lvl4pPr>
            <a:lvl5pPr marL="2286000" lvl="4" indent="-228600" algn="l">
              <a:lnSpc>
                <a:spcPct val="100000"/>
              </a:lnSpc>
              <a:spcBef>
                <a:spcPts val="300"/>
              </a:spcBef>
              <a:spcAft>
                <a:spcPts val="0"/>
              </a:spcAft>
              <a:buClr>
                <a:srgbClr val="262626"/>
              </a:buClr>
              <a:buSzPts val="1400"/>
              <a:buNone/>
              <a:defRPr sz="1400"/>
            </a:lvl5pPr>
            <a:lvl6pPr marL="2743200" lvl="5" indent="-228600" algn="l">
              <a:lnSpc>
                <a:spcPct val="100000"/>
              </a:lnSpc>
              <a:spcBef>
                <a:spcPts val="300"/>
              </a:spcBef>
              <a:spcAft>
                <a:spcPts val="0"/>
              </a:spcAft>
              <a:buClr>
                <a:srgbClr val="262626"/>
              </a:buClr>
              <a:buSzPts val="1400"/>
              <a:buNone/>
              <a:defRPr sz="1400"/>
            </a:lvl6pPr>
            <a:lvl7pPr marL="3200400" lvl="6" indent="-228600" algn="l">
              <a:lnSpc>
                <a:spcPct val="90000"/>
              </a:lnSpc>
              <a:spcBef>
                <a:spcPts val="300"/>
              </a:spcBef>
              <a:spcAft>
                <a:spcPts val="0"/>
              </a:spcAft>
              <a:buClr>
                <a:srgbClr val="262626"/>
              </a:buClr>
              <a:buSzPts val="1400"/>
              <a:buNone/>
              <a:defRPr sz="1400"/>
            </a:lvl7pPr>
            <a:lvl8pPr marL="3657600" lvl="7" indent="-228600" algn="l">
              <a:lnSpc>
                <a:spcPct val="100000"/>
              </a:lnSpc>
              <a:spcBef>
                <a:spcPts val="300"/>
              </a:spcBef>
              <a:spcAft>
                <a:spcPts val="0"/>
              </a:spcAft>
              <a:buClr>
                <a:srgbClr val="262626"/>
              </a:buClr>
              <a:buSzPts val="1400"/>
              <a:buNone/>
              <a:defRPr sz="1400"/>
            </a:lvl8pPr>
            <a:lvl9pPr marL="4114800" lvl="8" indent="-228600" algn="l">
              <a:lnSpc>
                <a:spcPct val="100000"/>
              </a:lnSpc>
              <a:spcBef>
                <a:spcPts val="300"/>
              </a:spcBef>
              <a:spcAft>
                <a:spcPts val="300"/>
              </a:spcAft>
              <a:buClr>
                <a:srgbClr val="262626"/>
              </a:buClr>
              <a:buSzPts val="1400"/>
              <a:buNone/>
              <a:defRPr sz="1400"/>
            </a:lvl9pPr>
          </a:lstStyle>
          <a:p>
            <a:endParaRPr/>
          </a:p>
        </p:txBody>
      </p:sp>
    </p:spTree>
  </p:cSld>
  <p:clrMapOvr>
    <a:masterClrMapping/>
  </p:clrMapOvr>
  <p:extLst>
    <p:ext uri="{DCECCB84-F9BA-43D5-87BE-67443E8EF086}">
      <p15:sldGuideLst xmlns:p15="http://schemas.microsoft.com/office/powerpoint/2012/main">
        <p15:guide id="1" pos="4112">
          <p15:clr>
            <a:srgbClr val="FBAE40"/>
          </p15:clr>
        </p15:guide>
        <p15:guide id="2" pos="7363">
          <p15:clr>
            <a:srgbClr val="FBAE40"/>
          </p15:clr>
        </p15:guide>
        <p15:guide id="3" orient="horz" pos="323">
          <p15:clr>
            <a:srgbClr val="FBAE40"/>
          </p15:clr>
        </p15:guide>
        <p15:guide id="4" orient="horz" pos="38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vider Style 1">
  <p:cSld name="Divider Style 1">
    <p:spTree>
      <p:nvGrpSpPr>
        <p:cNvPr id="1" name="Shape 273"/>
        <p:cNvGrpSpPr/>
        <p:nvPr/>
      </p:nvGrpSpPr>
      <p:grpSpPr>
        <a:xfrm>
          <a:off x="0" y="0"/>
          <a:ext cx="0" cy="0"/>
          <a:chOff x="0" y="0"/>
          <a:chExt cx="0" cy="0"/>
        </a:xfrm>
      </p:grpSpPr>
      <p:sp>
        <p:nvSpPr>
          <p:cNvPr id="274" name="Google Shape;274;p35"/>
          <p:cNvSpPr/>
          <p:nvPr/>
        </p:nvSpPr>
        <p:spPr>
          <a:xfrm rot="-5400000">
            <a:off x="2667000" y="-2667001"/>
            <a:ext cx="6858000" cy="12192002"/>
          </a:xfrm>
          <a:custGeom>
            <a:avLst/>
            <a:gdLst/>
            <a:ahLst/>
            <a:cxnLst/>
            <a:rect l="l" t="t" r="r" b="b"/>
            <a:pathLst>
              <a:path w="6858000" h="12192002" extrusionOk="0">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275" name="Google Shape;275;p35"/>
          <p:cNvSpPr>
            <a:spLocks noGrp="1"/>
          </p:cNvSpPr>
          <p:nvPr>
            <p:ph type="pic" idx="2"/>
          </p:nvPr>
        </p:nvSpPr>
        <p:spPr>
          <a:xfrm>
            <a:off x="1436914" y="1438679"/>
            <a:ext cx="9322526" cy="3986762"/>
          </a:xfrm>
          <a:prstGeom prst="rect">
            <a:avLst/>
          </a:prstGeom>
          <a:noFill/>
          <a:ln>
            <a:noFill/>
          </a:ln>
        </p:spPr>
      </p:sp>
      <p:sp>
        <p:nvSpPr>
          <p:cNvPr id="276" name="Google Shape;276;p35"/>
          <p:cNvSpPr/>
          <p:nvPr/>
        </p:nvSpPr>
        <p:spPr>
          <a:xfrm rot="-5400000">
            <a:off x="2667001" y="-2667001"/>
            <a:ext cx="6858000" cy="12192002"/>
          </a:xfrm>
          <a:custGeom>
            <a:avLst/>
            <a:gdLst/>
            <a:ahLst/>
            <a:cxnLst/>
            <a:rect l="l" t="t" r="r" b="b"/>
            <a:pathLst>
              <a:path w="6858000" h="12192002" extrusionOk="0">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277" name="Google Shape;277;p35"/>
          <p:cNvSpPr txBox="1">
            <a:spLocks noGrp="1"/>
          </p:cNvSpPr>
          <p:nvPr>
            <p:ph type="body" idx="1"/>
          </p:nvPr>
        </p:nvSpPr>
        <p:spPr>
          <a:xfrm>
            <a:off x="1440180" y="1439186"/>
            <a:ext cx="9310369" cy="3983714"/>
          </a:xfrm>
          <a:prstGeom prst="rect">
            <a:avLst/>
          </a:prstGeom>
          <a:gradFill>
            <a:gsLst>
              <a:gs pos="0">
                <a:srgbClr val="000000">
                  <a:alpha val="54901"/>
                </a:srgbClr>
              </a:gs>
              <a:gs pos="12000">
                <a:srgbClr val="000000">
                  <a:alpha val="54901"/>
                </a:srgbClr>
              </a:gs>
              <a:gs pos="41000">
                <a:srgbClr val="000000">
                  <a:alpha val="44705"/>
                </a:srgbClr>
              </a:gs>
              <a:gs pos="75000">
                <a:srgbClr val="000000">
                  <a:alpha val="0"/>
                </a:srgbClr>
              </a:gs>
              <a:gs pos="100000">
                <a:srgbClr val="000000">
                  <a:alpha val="0"/>
                </a:srgbClr>
              </a:gs>
            </a:gsLst>
            <a:lin ang="0" scaled="0"/>
          </a:grad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800"/>
              <a:buNone/>
              <a:defRPr>
                <a:solidFill>
                  <a:schemeClr val="dk1"/>
                </a:solidFill>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278" name="Google Shape;278;p35"/>
          <p:cNvSpPr txBox="1">
            <a:spLocks noGrp="1"/>
          </p:cNvSpPr>
          <p:nvPr>
            <p:ph type="body" idx="3"/>
          </p:nvPr>
        </p:nvSpPr>
        <p:spPr>
          <a:xfrm>
            <a:off x="511175" y="1622515"/>
            <a:ext cx="5136590" cy="361297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lt1"/>
              </a:buClr>
              <a:buSzPts val="4000"/>
              <a:buNone/>
              <a:defRPr sz="4000" b="1" i="0">
                <a:solidFill>
                  <a:schemeClr val="lt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grpSp>
        <p:nvGrpSpPr>
          <p:cNvPr id="279" name="Google Shape;279;p35"/>
          <p:cNvGrpSpPr/>
          <p:nvPr/>
        </p:nvGrpSpPr>
        <p:grpSpPr>
          <a:xfrm>
            <a:off x="12087188" y="-254000"/>
            <a:ext cx="2167267" cy="4655178"/>
            <a:chOff x="12087188" y="-254000"/>
            <a:chExt cx="2167267" cy="4655178"/>
          </a:xfrm>
        </p:grpSpPr>
        <p:sp>
          <p:nvSpPr>
            <p:cNvPr id="280" name="Google Shape;280;p35"/>
            <p:cNvSpPr/>
            <p:nvPr/>
          </p:nvSpPr>
          <p:spPr>
            <a:xfrm>
              <a:off x="12254204" y="199076"/>
              <a:ext cx="2000251" cy="420210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81" name="Google Shape;281;p35"/>
            <p:cNvSpPr/>
            <p:nvPr/>
          </p:nvSpPr>
          <p:spPr>
            <a:xfrm>
              <a:off x="12254204" y="-25400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82" name="Google Shape;282;p35"/>
            <p:cNvSpPr/>
            <p:nvPr/>
          </p:nvSpPr>
          <p:spPr>
            <a:xfrm flipH="1">
              <a:off x="12087188" y="-25400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83" name="Google Shape;283;p35"/>
            <p:cNvSpPr txBox="1"/>
            <p:nvPr/>
          </p:nvSpPr>
          <p:spPr>
            <a:xfrm>
              <a:off x="12483865" y="-163571"/>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284" name="Google Shape;284;p35"/>
            <p:cNvSpPr txBox="1"/>
            <p:nvPr/>
          </p:nvSpPr>
          <p:spPr>
            <a:xfrm>
              <a:off x="12335975" y="461901"/>
              <a:ext cx="1797275" cy="3034926"/>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add a photo, drag a photo onto the slide or click the icon in the placeholder to browse for 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a:t>
              </a:r>
              <a:br>
                <a:rPr lang="en-CA" sz="900" b="1" i="0">
                  <a:solidFill>
                    <a:srgbClr val="3F3F3F"/>
                  </a:solidFill>
                  <a:latin typeface="Roboto"/>
                  <a:ea typeface="Roboto"/>
                  <a:cs typeface="Roboto"/>
                  <a:sym typeface="Roboto"/>
                </a:rPr>
              </a:br>
              <a:r>
                <a:rPr lang="en-CA" sz="900" b="1" i="0">
                  <a:solidFill>
                    <a:srgbClr val="3F3F3F"/>
                  </a:solidFill>
                  <a:latin typeface="Roboto"/>
                  <a:ea typeface="Roboto"/>
                  <a:cs typeface="Roboto"/>
                  <a:sym typeface="Roboto"/>
                </a:rPr>
                <a:t>Send to back”.</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change the image, delete the existing image to reset the photo placeholder functionality.</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gradient is too dark for your photo, click the gradient (be sure your cursor is not in the text box). </a:t>
              </a:r>
              <a:r>
                <a:rPr lang="en-CA" sz="900" b="0" i="0">
                  <a:solidFill>
                    <a:srgbClr val="3F3F3F"/>
                  </a:solidFill>
                  <a:latin typeface="Roboto"/>
                  <a:ea typeface="Roboto"/>
                  <a:cs typeface="Roboto"/>
                  <a:sym typeface="Roboto"/>
                </a:rPr>
                <a:t>The gradient stops will appear in the right-hand panel. Adjust stops to your preference.</a:t>
              </a:r>
              <a:endParaRPr/>
            </a:p>
          </p:txBody>
        </p:sp>
        <p:pic>
          <p:nvPicPr>
            <p:cNvPr id="285" name="Google Shape;285;p35"/>
            <p:cNvPicPr preferRelativeResize="0"/>
            <p:nvPr/>
          </p:nvPicPr>
          <p:blipFill rotWithShape="1">
            <a:blip r:embed="rId2">
              <a:alphaModFix/>
            </a:blip>
            <a:srcRect/>
            <a:stretch/>
          </p:blipFill>
          <p:spPr>
            <a:xfrm>
              <a:off x="12520676" y="3588842"/>
              <a:ext cx="1369060" cy="571228"/>
            </a:xfrm>
            <a:prstGeom prst="rect">
              <a:avLst/>
            </a:prstGeom>
            <a:noFill/>
            <a:ln w="9525" cap="flat" cmpd="sng">
              <a:solidFill>
                <a:schemeClr val="accent1"/>
              </a:solidFill>
              <a:prstDash val="solid"/>
              <a:round/>
              <a:headEnd type="none" w="sm" len="sm"/>
              <a:tailEnd type="none" w="sm" len="sm"/>
            </a:ln>
          </p:spPr>
        </p:pic>
      </p:grpSp>
      <p:sp>
        <p:nvSpPr>
          <p:cNvPr id="286" name="Google Shape;286;p35"/>
          <p:cNvSpPr/>
          <p:nvPr/>
        </p:nvSpPr>
        <p:spPr>
          <a:xfrm>
            <a:off x="-1722055" y="2355814"/>
            <a:ext cx="1278541" cy="21957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Divider 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6 lines max</a:t>
            </a:r>
            <a:endParaRPr/>
          </a:p>
        </p:txBody>
      </p:sp>
      <p:sp>
        <p:nvSpPr>
          <p:cNvPr id="287" name="Google Shape;287;p35"/>
          <p:cNvSpPr/>
          <p:nvPr/>
        </p:nvSpPr>
        <p:spPr>
          <a:xfrm flipH="1">
            <a:off x="-330334" y="1527423"/>
            <a:ext cx="106172" cy="3852506"/>
          </a:xfrm>
          <a:custGeom>
            <a:avLst/>
            <a:gdLst/>
            <a:ahLst/>
            <a:cxnLst/>
            <a:rect l="l" t="t" r="r" b="b"/>
            <a:pathLst>
              <a:path w="133564" h="590764" extrusionOk="0">
                <a:moveTo>
                  <a:pt x="0" y="0"/>
                </a:moveTo>
                <a:lnTo>
                  <a:pt x="133564" y="0"/>
                </a:lnTo>
                <a:lnTo>
                  <a:pt x="133564" y="590764"/>
                </a:lnTo>
                <a:lnTo>
                  <a:pt x="10274" y="590764"/>
                </a:lnTo>
              </a:path>
            </a:pathLst>
          </a:cu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grpSp>
        <p:nvGrpSpPr>
          <p:cNvPr id="288" name="Google Shape;288;p35"/>
          <p:cNvGrpSpPr/>
          <p:nvPr/>
        </p:nvGrpSpPr>
        <p:grpSpPr>
          <a:xfrm>
            <a:off x="12192000" y="-947342"/>
            <a:ext cx="2427514" cy="605550"/>
            <a:chOff x="12192000" y="-947342"/>
            <a:chExt cx="2427514" cy="605550"/>
          </a:xfrm>
        </p:grpSpPr>
        <p:sp>
          <p:nvSpPr>
            <p:cNvPr id="289" name="Google Shape;289;p35"/>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290" name="Google Shape;290;p35"/>
            <p:cNvPicPr preferRelativeResize="0"/>
            <p:nvPr/>
          </p:nvPicPr>
          <p:blipFill rotWithShape="1">
            <a:blip r:embed="rId3">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spTree>
  </p:cSld>
  <p:clrMapOvr>
    <a:masterClrMapping/>
  </p:clrMapOvr>
  <p:extLst>
    <p:ext uri="{DCECCB84-F9BA-43D5-87BE-67443E8EF086}">
      <p15:sldGuideLst xmlns:p15="http://schemas.microsoft.com/office/powerpoint/2012/main">
        <p15:guide id="1" pos="31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vider Style 2_Thick">
  <p:cSld name="Divider Style 2_Thick">
    <p:spTree>
      <p:nvGrpSpPr>
        <p:cNvPr id="1" name="Shape 291"/>
        <p:cNvGrpSpPr/>
        <p:nvPr/>
      </p:nvGrpSpPr>
      <p:grpSpPr>
        <a:xfrm>
          <a:off x="0" y="0"/>
          <a:ext cx="0" cy="0"/>
          <a:chOff x="0" y="0"/>
          <a:chExt cx="0" cy="0"/>
        </a:xfrm>
      </p:grpSpPr>
      <p:sp>
        <p:nvSpPr>
          <p:cNvPr id="292" name="Google Shape;292;p36"/>
          <p:cNvSpPr>
            <a:spLocks noGrp="1"/>
          </p:cNvSpPr>
          <p:nvPr>
            <p:ph type="pic" idx="2"/>
          </p:nvPr>
        </p:nvSpPr>
        <p:spPr>
          <a:xfrm>
            <a:off x="0" y="0"/>
            <a:ext cx="12192000" cy="6858000"/>
          </a:xfrm>
          <a:prstGeom prst="rect">
            <a:avLst/>
          </a:prstGeom>
          <a:solidFill>
            <a:schemeClr val="lt1"/>
          </a:solidFill>
          <a:ln>
            <a:noFill/>
          </a:ln>
        </p:spPr>
      </p:sp>
      <p:sp>
        <p:nvSpPr>
          <p:cNvPr id="293" name="Google Shape;293;p36"/>
          <p:cNvSpPr txBox="1">
            <a:spLocks noGrp="1"/>
          </p:cNvSpPr>
          <p:nvPr>
            <p:ph type="body" idx="1"/>
          </p:nvPr>
        </p:nvSpPr>
        <p:spPr>
          <a:xfrm>
            <a:off x="0" y="0"/>
            <a:ext cx="12192000" cy="6858000"/>
          </a:xfrm>
          <a:prstGeom prst="rect">
            <a:avLst/>
          </a:prstGeom>
          <a:gradFill>
            <a:gsLst>
              <a:gs pos="0">
                <a:srgbClr val="000000">
                  <a:alpha val="54901"/>
                </a:srgbClr>
              </a:gs>
              <a:gs pos="12000">
                <a:srgbClr val="000000">
                  <a:alpha val="54901"/>
                </a:srgbClr>
              </a:gs>
              <a:gs pos="41000">
                <a:srgbClr val="000000">
                  <a:alpha val="44705"/>
                </a:srgbClr>
              </a:gs>
              <a:gs pos="82000">
                <a:srgbClr val="000000">
                  <a:alpha val="0"/>
                </a:srgbClr>
              </a:gs>
              <a:gs pos="100000">
                <a:srgbClr val="000000">
                  <a:alpha val="0"/>
                </a:srgbClr>
              </a:gs>
            </a:gsLst>
            <a:lin ang="0" scaled="0"/>
          </a:grad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800"/>
              <a:buNone/>
              <a:defRPr>
                <a:solidFill>
                  <a:schemeClr val="dk1"/>
                </a:solidFill>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294" name="Google Shape;294;p36"/>
          <p:cNvSpPr txBox="1">
            <a:spLocks noGrp="1"/>
          </p:cNvSpPr>
          <p:nvPr>
            <p:ph type="body" idx="3"/>
          </p:nvPr>
        </p:nvSpPr>
        <p:spPr>
          <a:xfrm>
            <a:off x="1228954" y="1453020"/>
            <a:ext cx="6044301" cy="3951962"/>
          </a:xfrm>
          <a:prstGeom prst="rect">
            <a:avLst/>
          </a:prstGeom>
          <a:noFill/>
          <a:ln>
            <a:noFill/>
          </a:ln>
        </p:spPr>
        <p:txBody>
          <a:bodyPr spcFirstLastPara="1" wrap="square" lIns="0" tIns="360000" rIns="180000" bIns="0" anchor="ctr" anchorCtr="0">
            <a:noAutofit/>
          </a:bodyPr>
          <a:lstStyle>
            <a:lvl1pPr marL="457200" lvl="0" indent="-228600" algn="l">
              <a:lnSpc>
                <a:spcPct val="90000"/>
              </a:lnSpc>
              <a:spcBef>
                <a:spcPts val="0"/>
              </a:spcBef>
              <a:spcAft>
                <a:spcPts val="0"/>
              </a:spcAft>
              <a:buClr>
                <a:schemeClr val="lt1"/>
              </a:buClr>
              <a:buSzPts val="4800"/>
              <a:buNone/>
              <a:defRPr sz="4800" b="1" i="0">
                <a:solidFill>
                  <a:schemeClr val="lt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295" name="Google Shape;295;p36"/>
          <p:cNvSpPr/>
          <p:nvPr/>
        </p:nvSpPr>
        <p:spPr>
          <a:xfrm rot="5400000">
            <a:off x="3386617" y="-2157413"/>
            <a:ext cx="5443538" cy="11215688"/>
          </a:xfrm>
          <a:custGeom>
            <a:avLst/>
            <a:gdLst/>
            <a:ahLst/>
            <a:cxnLst/>
            <a:rect l="l" t="t" r="r" b="b"/>
            <a:pathLst>
              <a:path w="5443538" h="11215688" extrusionOk="0">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solidFill>
            <a:schemeClr val="accen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nvGrpSpPr>
          <p:cNvPr id="296" name="Google Shape;296;p36"/>
          <p:cNvGrpSpPr/>
          <p:nvPr/>
        </p:nvGrpSpPr>
        <p:grpSpPr>
          <a:xfrm>
            <a:off x="12087188" y="-254000"/>
            <a:ext cx="2167267" cy="4655178"/>
            <a:chOff x="12087188" y="-254000"/>
            <a:chExt cx="2167267" cy="4655178"/>
          </a:xfrm>
        </p:grpSpPr>
        <p:sp>
          <p:nvSpPr>
            <p:cNvPr id="297" name="Google Shape;297;p36"/>
            <p:cNvSpPr/>
            <p:nvPr/>
          </p:nvSpPr>
          <p:spPr>
            <a:xfrm>
              <a:off x="12254204" y="199076"/>
              <a:ext cx="2000251" cy="420210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98" name="Google Shape;298;p36"/>
            <p:cNvSpPr/>
            <p:nvPr/>
          </p:nvSpPr>
          <p:spPr>
            <a:xfrm>
              <a:off x="12254204" y="-25400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299" name="Google Shape;299;p36"/>
            <p:cNvSpPr/>
            <p:nvPr/>
          </p:nvSpPr>
          <p:spPr>
            <a:xfrm flipH="1">
              <a:off x="12087188" y="-25400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00" name="Google Shape;300;p36"/>
            <p:cNvSpPr txBox="1"/>
            <p:nvPr/>
          </p:nvSpPr>
          <p:spPr>
            <a:xfrm>
              <a:off x="12483865" y="-163571"/>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301" name="Google Shape;301;p36"/>
            <p:cNvSpPr txBox="1"/>
            <p:nvPr/>
          </p:nvSpPr>
          <p:spPr>
            <a:xfrm>
              <a:off x="12335975" y="461901"/>
              <a:ext cx="1797275" cy="3034926"/>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add a photo, drag a photo onto the slide or click the icon in the placeholder to browse for 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a:t>
              </a:r>
              <a:br>
                <a:rPr lang="en-CA" sz="900" b="1" i="0">
                  <a:solidFill>
                    <a:srgbClr val="3F3F3F"/>
                  </a:solidFill>
                  <a:latin typeface="Roboto"/>
                  <a:ea typeface="Roboto"/>
                  <a:cs typeface="Roboto"/>
                  <a:sym typeface="Roboto"/>
                </a:rPr>
              </a:br>
              <a:r>
                <a:rPr lang="en-CA" sz="900" b="1" i="0">
                  <a:solidFill>
                    <a:srgbClr val="3F3F3F"/>
                  </a:solidFill>
                  <a:latin typeface="Roboto"/>
                  <a:ea typeface="Roboto"/>
                  <a:cs typeface="Roboto"/>
                  <a:sym typeface="Roboto"/>
                </a:rPr>
                <a:t>Send to back”.</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change the image, delete the existing image to reset the photo placeholder functionality.</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gradient is too dark for your photo, click the gradient (be sure your cursor is not in the text box). </a:t>
              </a:r>
              <a:r>
                <a:rPr lang="en-CA" sz="900" b="0" i="0">
                  <a:solidFill>
                    <a:srgbClr val="3F3F3F"/>
                  </a:solidFill>
                  <a:latin typeface="Roboto"/>
                  <a:ea typeface="Roboto"/>
                  <a:cs typeface="Roboto"/>
                  <a:sym typeface="Roboto"/>
                </a:rPr>
                <a:t>The gradient stops will appear in the right-hand panel. Adjust stops to your preference.</a:t>
              </a:r>
              <a:endParaRPr/>
            </a:p>
          </p:txBody>
        </p:sp>
        <p:pic>
          <p:nvPicPr>
            <p:cNvPr id="302" name="Google Shape;302;p36"/>
            <p:cNvPicPr preferRelativeResize="0"/>
            <p:nvPr/>
          </p:nvPicPr>
          <p:blipFill rotWithShape="1">
            <a:blip r:embed="rId2">
              <a:alphaModFix/>
            </a:blip>
            <a:srcRect/>
            <a:stretch/>
          </p:blipFill>
          <p:spPr>
            <a:xfrm>
              <a:off x="12520676" y="3588842"/>
              <a:ext cx="1369060" cy="571228"/>
            </a:xfrm>
            <a:prstGeom prst="rect">
              <a:avLst/>
            </a:prstGeom>
            <a:noFill/>
            <a:ln w="9525" cap="flat" cmpd="sng">
              <a:solidFill>
                <a:schemeClr val="accent1"/>
              </a:solidFill>
              <a:prstDash val="solid"/>
              <a:round/>
              <a:headEnd type="none" w="sm" len="sm"/>
              <a:tailEnd type="none" w="sm" len="sm"/>
            </a:ln>
          </p:spPr>
        </p:pic>
      </p:grpSp>
      <p:grpSp>
        <p:nvGrpSpPr>
          <p:cNvPr id="303" name="Google Shape;303;p36"/>
          <p:cNvGrpSpPr/>
          <p:nvPr/>
        </p:nvGrpSpPr>
        <p:grpSpPr>
          <a:xfrm>
            <a:off x="12192000" y="-947342"/>
            <a:ext cx="2427514" cy="605550"/>
            <a:chOff x="12192000" y="-947342"/>
            <a:chExt cx="2427514" cy="605550"/>
          </a:xfrm>
        </p:grpSpPr>
        <p:sp>
          <p:nvSpPr>
            <p:cNvPr id="304" name="Google Shape;304;p36"/>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305" name="Google Shape;305;p36"/>
            <p:cNvPicPr preferRelativeResize="0"/>
            <p:nvPr/>
          </p:nvPicPr>
          <p:blipFill rotWithShape="1">
            <a:blip r:embed="rId3">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sp>
        <p:nvSpPr>
          <p:cNvPr id="306" name="Google Shape;306;p36"/>
          <p:cNvSpPr/>
          <p:nvPr/>
        </p:nvSpPr>
        <p:spPr>
          <a:xfrm>
            <a:off x="-1722055" y="2355814"/>
            <a:ext cx="1278541" cy="21957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Divider 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6 lines max</a:t>
            </a:r>
            <a:endParaRPr/>
          </a:p>
        </p:txBody>
      </p:sp>
      <p:sp>
        <p:nvSpPr>
          <p:cNvPr id="307" name="Google Shape;307;p36"/>
          <p:cNvSpPr/>
          <p:nvPr/>
        </p:nvSpPr>
        <p:spPr>
          <a:xfrm flipH="1">
            <a:off x="-330334" y="1527423"/>
            <a:ext cx="106172" cy="3852506"/>
          </a:xfrm>
          <a:custGeom>
            <a:avLst/>
            <a:gdLst/>
            <a:ahLst/>
            <a:cxnLst/>
            <a:rect l="l" t="t" r="r" b="b"/>
            <a:pathLst>
              <a:path w="133564" h="590764" extrusionOk="0">
                <a:moveTo>
                  <a:pt x="0" y="0"/>
                </a:moveTo>
                <a:lnTo>
                  <a:pt x="133564" y="0"/>
                </a:lnTo>
                <a:lnTo>
                  <a:pt x="133564" y="590764"/>
                </a:lnTo>
                <a:lnTo>
                  <a:pt x="10274" y="590764"/>
                </a:lnTo>
              </a:path>
            </a:pathLst>
          </a:cu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spTree>
  </p:cSld>
  <p:clrMapOvr>
    <a:masterClrMapping/>
  </p:clrMapOvr>
  <p:extLst>
    <p:ext uri="{DCECCB84-F9BA-43D5-87BE-67443E8EF086}">
      <p15:sldGuideLst xmlns:p15="http://schemas.microsoft.com/office/powerpoint/2012/main">
        <p15:guide id="1" pos="778">
          <p15:clr>
            <a:srgbClr val="FBAE40"/>
          </p15:clr>
        </p15:guide>
        <p15:guide id="2" orient="horz" pos="3884">
          <p15:clr>
            <a:srgbClr val="FBAE40"/>
          </p15:clr>
        </p15:guide>
        <p15:guide id="3" pos="7378">
          <p15:clr>
            <a:srgbClr val="FBAE40"/>
          </p15:clr>
        </p15:guide>
        <p15:guide id="4" orient="horz" pos="45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vider Style 2_Thin">
  <p:cSld name="Divider Style 2_Thin">
    <p:spTree>
      <p:nvGrpSpPr>
        <p:cNvPr id="1" name="Shape 308"/>
        <p:cNvGrpSpPr/>
        <p:nvPr/>
      </p:nvGrpSpPr>
      <p:grpSpPr>
        <a:xfrm>
          <a:off x="0" y="0"/>
          <a:ext cx="0" cy="0"/>
          <a:chOff x="0" y="0"/>
          <a:chExt cx="0" cy="0"/>
        </a:xfrm>
      </p:grpSpPr>
      <p:sp>
        <p:nvSpPr>
          <p:cNvPr id="309" name="Google Shape;309;p37"/>
          <p:cNvSpPr>
            <a:spLocks noGrp="1"/>
          </p:cNvSpPr>
          <p:nvPr>
            <p:ph type="pic" idx="2"/>
          </p:nvPr>
        </p:nvSpPr>
        <p:spPr>
          <a:xfrm>
            <a:off x="0" y="0"/>
            <a:ext cx="12192000" cy="6858000"/>
          </a:xfrm>
          <a:prstGeom prst="rect">
            <a:avLst/>
          </a:prstGeom>
          <a:solidFill>
            <a:schemeClr val="lt1"/>
          </a:solidFill>
          <a:ln>
            <a:noFill/>
          </a:ln>
        </p:spPr>
      </p:sp>
      <p:sp>
        <p:nvSpPr>
          <p:cNvPr id="310" name="Google Shape;310;p37"/>
          <p:cNvSpPr txBox="1">
            <a:spLocks noGrp="1"/>
          </p:cNvSpPr>
          <p:nvPr>
            <p:ph type="body" idx="1"/>
          </p:nvPr>
        </p:nvSpPr>
        <p:spPr>
          <a:xfrm>
            <a:off x="0" y="0"/>
            <a:ext cx="12192000" cy="6858000"/>
          </a:xfrm>
          <a:prstGeom prst="rect">
            <a:avLst/>
          </a:prstGeom>
          <a:gradFill>
            <a:gsLst>
              <a:gs pos="0">
                <a:srgbClr val="000000">
                  <a:alpha val="54901"/>
                </a:srgbClr>
              </a:gs>
              <a:gs pos="12000">
                <a:srgbClr val="000000">
                  <a:alpha val="54901"/>
                </a:srgbClr>
              </a:gs>
              <a:gs pos="41000">
                <a:srgbClr val="000000">
                  <a:alpha val="44705"/>
                </a:srgbClr>
              </a:gs>
              <a:gs pos="82000">
                <a:srgbClr val="000000">
                  <a:alpha val="0"/>
                </a:srgbClr>
              </a:gs>
              <a:gs pos="100000">
                <a:srgbClr val="000000">
                  <a:alpha val="0"/>
                </a:srgbClr>
              </a:gs>
            </a:gsLst>
            <a:lin ang="0" scaled="0"/>
          </a:grad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800"/>
              <a:buNone/>
              <a:defRPr>
                <a:solidFill>
                  <a:schemeClr val="dk1"/>
                </a:solidFill>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11" name="Google Shape;311;p37"/>
          <p:cNvSpPr txBox="1">
            <a:spLocks noGrp="1"/>
          </p:cNvSpPr>
          <p:nvPr>
            <p:ph type="body" idx="3"/>
          </p:nvPr>
        </p:nvSpPr>
        <p:spPr>
          <a:xfrm>
            <a:off x="1228954" y="1453020"/>
            <a:ext cx="6044301" cy="3951962"/>
          </a:xfrm>
          <a:prstGeom prst="rect">
            <a:avLst/>
          </a:prstGeom>
          <a:noFill/>
          <a:ln>
            <a:noFill/>
          </a:ln>
        </p:spPr>
        <p:txBody>
          <a:bodyPr spcFirstLastPara="1" wrap="square" lIns="0" tIns="360000" rIns="180000" bIns="0" anchor="ctr" anchorCtr="0">
            <a:noAutofit/>
          </a:bodyPr>
          <a:lstStyle>
            <a:lvl1pPr marL="457200" lvl="0" indent="-228600" algn="l">
              <a:lnSpc>
                <a:spcPct val="90000"/>
              </a:lnSpc>
              <a:spcBef>
                <a:spcPts val="0"/>
              </a:spcBef>
              <a:spcAft>
                <a:spcPts val="0"/>
              </a:spcAft>
              <a:buClr>
                <a:schemeClr val="lt1"/>
              </a:buClr>
              <a:buSzPts val="4800"/>
              <a:buNone/>
              <a:defRPr sz="4800" b="1" i="0">
                <a:solidFill>
                  <a:schemeClr val="lt1"/>
                </a:solidFill>
                <a:latin typeface="IBM Plex Sans SemiBold"/>
                <a:ea typeface="IBM Plex Sans SemiBold"/>
                <a:cs typeface="IBM Plex Sans SemiBold"/>
                <a:sym typeface="IBM Plex Sans SemiBold"/>
              </a:defRPr>
            </a:lvl1pPr>
            <a:lvl2pPr marL="914400" lvl="1" indent="-406400" algn="l">
              <a:lnSpc>
                <a:spcPct val="100000"/>
              </a:lnSpc>
              <a:spcBef>
                <a:spcPts val="300"/>
              </a:spcBef>
              <a:spcAft>
                <a:spcPts val="0"/>
              </a:spcAft>
              <a:buClr>
                <a:schemeClr val="lt1"/>
              </a:buClr>
              <a:buSzPts val="2800"/>
              <a:buFont typeface="IBM Plex Sans SemiBold"/>
              <a:buChar char="•"/>
              <a:defRPr sz="2800" b="1" i="0">
                <a:solidFill>
                  <a:schemeClr val="lt1"/>
                </a:solidFill>
                <a:latin typeface="IBM Plex Sans SemiBold"/>
                <a:ea typeface="IBM Plex Sans SemiBold"/>
                <a:cs typeface="IBM Plex Sans SemiBold"/>
                <a:sym typeface="IBM Plex Sans SemiBold"/>
              </a:defRPr>
            </a:lvl2pPr>
            <a:lvl3pPr marL="1371600" lvl="2" indent="-381000" algn="l">
              <a:lnSpc>
                <a:spcPct val="100000"/>
              </a:lnSpc>
              <a:spcBef>
                <a:spcPts val="300"/>
              </a:spcBef>
              <a:spcAft>
                <a:spcPts val="0"/>
              </a:spcAft>
              <a:buSzPts val="2400"/>
              <a:buChar char="•"/>
              <a:defRPr sz="24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12" name="Google Shape;312;p37"/>
          <p:cNvSpPr/>
          <p:nvPr/>
        </p:nvSpPr>
        <p:spPr>
          <a:xfrm>
            <a:off x="484509" y="707497"/>
            <a:ext cx="11222982" cy="5443007"/>
          </a:xfrm>
          <a:custGeom>
            <a:avLst/>
            <a:gdLst/>
            <a:ahLst/>
            <a:cxnLst/>
            <a:rect l="l" t="t" r="r" b="b"/>
            <a:pathLst>
              <a:path w="11222982" h="5443007" extrusionOk="0">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solidFill>
            <a:schemeClr val="accen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nvGrpSpPr>
          <p:cNvPr id="313" name="Google Shape;313;p37"/>
          <p:cNvGrpSpPr/>
          <p:nvPr/>
        </p:nvGrpSpPr>
        <p:grpSpPr>
          <a:xfrm>
            <a:off x="12087188" y="-254000"/>
            <a:ext cx="2167267" cy="4655178"/>
            <a:chOff x="12087188" y="-254000"/>
            <a:chExt cx="2167267" cy="4655178"/>
          </a:xfrm>
        </p:grpSpPr>
        <p:sp>
          <p:nvSpPr>
            <p:cNvPr id="314" name="Google Shape;314;p37"/>
            <p:cNvSpPr/>
            <p:nvPr/>
          </p:nvSpPr>
          <p:spPr>
            <a:xfrm>
              <a:off x="12254204" y="199076"/>
              <a:ext cx="2000251" cy="420210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15" name="Google Shape;315;p37"/>
            <p:cNvSpPr/>
            <p:nvPr/>
          </p:nvSpPr>
          <p:spPr>
            <a:xfrm>
              <a:off x="12254204" y="-25400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16" name="Google Shape;316;p37"/>
            <p:cNvSpPr/>
            <p:nvPr/>
          </p:nvSpPr>
          <p:spPr>
            <a:xfrm flipH="1">
              <a:off x="12087188" y="-25400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17" name="Google Shape;317;p37"/>
            <p:cNvSpPr txBox="1"/>
            <p:nvPr/>
          </p:nvSpPr>
          <p:spPr>
            <a:xfrm>
              <a:off x="12483865" y="-163571"/>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318" name="Google Shape;318;p37"/>
            <p:cNvSpPr txBox="1"/>
            <p:nvPr/>
          </p:nvSpPr>
          <p:spPr>
            <a:xfrm>
              <a:off x="12335975" y="461901"/>
              <a:ext cx="1797275" cy="3034926"/>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add a photo, drag a photo onto the slide or click the icon in the placeholder to browse for 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a:t>
              </a:r>
              <a:br>
                <a:rPr lang="en-CA" sz="900" b="1" i="0">
                  <a:solidFill>
                    <a:srgbClr val="3F3F3F"/>
                  </a:solidFill>
                  <a:latin typeface="Roboto"/>
                  <a:ea typeface="Roboto"/>
                  <a:cs typeface="Roboto"/>
                  <a:sym typeface="Roboto"/>
                </a:rPr>
              </a:br>
              <a:r>
                <a:rPr lang="en-CA" sz="900" b="1" i="0">
                  <a:solidFill>
                    <a:srgbClr val="3F3F3F"/>
                  </a:solidFill>
                  <a:latin typeface="Roboto"/>
                  <a:ea typeface="Roboto"/>
                  <a:cs typeface="Roboto"/>
                  <a:sym typeface="Roboto"/>
                </a:rPr>
                <a:t>Send to back”.</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change the image, delete the existing image to reset the photo placeholder functionality.</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gradient is too dark for your photo, click the gradient (be sure your cursor is not in the text box). </a:t>
              </a:r>
              <a:r>
                <a:rPr lang="en-CA" sz="900" b="0" i="0">
                  <a:solidFill>
                    <a:srgbClr val="3F3F3F"/>
                  </a:solidFill>
                  <a:latin typeface="Roboto"/>
                  <a:ea typeface="Roboto"/>
                  <a:cs typeface="Roboto"/>
                  <a:sym typeface="Roboto"/>
                </a:rPr>
                <a:t>The gradient stops will appear in the right-hand panel. Adjust stops to your preference.</a:t>
              </a:r>
              <a:endParaRPr/>
            </a:p>
          </p:txBody>
        </p:sp>
        <p:pic>
          <p:nvPicPr>
            <p:cNvPr id="319" name="Google Shape;319;p37"/>
            <p:cNvPicPr preferRelativeResize="0"/>
            <p:nvPr/>
          </p:nvPicPr>
          <p:blipFill rotWithShape="1">
            <a:blip r:embed="rId2">
              <a:alphaModFix/>
            </a:blip>
            <a:srcRect/>
            <a:stretch/>
          </p:blipFill>
          <p:spPr>
            <a:xfrm>
              <a:off x="12520676" y="3588842"/>
              <a:ext cx="1369060" cy="571228"/>
            </a:xfrm>
            <a:prstGeom prst="rect">
              <a:avLst/>
            </a:prstGeom>
            <a:noFill/>
            <a:ln w="9525" cap="flat" cmpd="sng">
              <a:solidFill>
                <a:schemeClr val="accent1"/>
              </a:solidFill>
              <a:prstDash val="solid"/>
              <a:round/>
              <a:headEnd type="none" w="sm" len="sm"/>
              <a:tailEnd type="none" w="sm" len="sm"/>
            </a:ln>
          </p:spPr>
        </p:pic>
      </p:grpSp>
      <p:grpSp>
        <p:nvGrpSpPr>
          <p:cNvPr id="320" name="Google Shape;320;p37"/>
          <p:cNvGrpSpPr/>
          <p:nvPr/>
        </p:nvGrpSpPr>
        <p:grpSpPr>
          <a:xfrm>
            <a:off x="12192000" y="-947342"/>
            <a:ext cx="2427514" cy="605550"/>
            <a:chOff x="12192000" y="-947342"/>
            <a:chExt cx="2427514" cy="605550"/>
          </a:xfrm>
        </p:grpSpPr>
        <p:sp>
          <p:nvSpPr>
            <p:cNvPr id="321" name="Google Shape;321;p37"/>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322" name="Google Shape;322;p37"/>
            <p:cNvPicPr preferRelativeResize="0"/>
            <p:nvPr/>
          </p:nvPicPr>
          <p:blipFill rotWithShape="1">
            <a:blip r:embed="rId3">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sp>
        <p:nvSpPr>
          <p:cNvPr id="323" name="Google Shape;323;p37"/>
          <p:cNvSpPr/>
          <p:nvPr/>
        </p:nvSpPr>
        <p:spPr>
          <a:xfrm>
            <a:off x="-1722055" y="2355814"/>
            <a:ext cx="1278541" cy="21957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Divider 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6 lines max</a:t>
            </a:r>
            <a:endParaRPr/>
          </a:p>
        </p:txBody>
      </p:sp>
      <p:sp>
        <p:nvSpPr>
          <p:cNvPr id="324" name="Google Shape;324;p37"/>
          <p:cNvSpPr/>
          <p:nvPr/>
        </p:nvSpPr>
        <p:spPr>
          <a:xfrm flipH="1">
            <a:off x="-330334" y="1527423"/>
            <a:ext cx="106172" cy="3852506"/>
          </a:xfrm>
          <a:custGeom>
            <a:avLst/>
            <a:gdLst/>
            <a:ahLst/>
            <a:cxnLst/>
            <a:rect l="l" t="t" r="r" b="b"/>
            <a:pathLst>
              <a:path w="133564" h="590764" extrusionOk="0">
                <a:moveTo>
                  <a:pt x="0" y="0"/>
                </a:moveTo>
                <a:lnTo>
                  <a:pt x="133564" y="0"/>
                </a:lnTo>
                <a:lnTo>
                  <a:pt x="133564" y="590764"/>
                </a:lnTo>
                <a:lnTo>
                  <a:pt x="10274" y="590764"/>
                </a:lnTo>
              </a:path>
            </a:pathLst>
          </a:cu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2"/>
              </a:buClr>
              <a:buSzPts val="1800"/>
              <a:buFont typeface="Arial"/>
              <a:buNone/>
            </a:pPr>
            <a:endParaRPr sz="1800" b="0" i="0">
              <a:solidFill>
                <a:schemeClr val="dk1"/>
              </a:solidFill>
              <a:latin typeface="IBM Plex Sans"/>
              <a:ea typeface="IBM Plex Sans"/>
              <a:cs typeface="IBM Plex Sans"/>
              <a:sym typeface="IBM Plex Sans"/>
            </a:endParaRPr>
          </a:p>
        </p:txBody>
      </p:sp>
    </p:spTree>
  </p:cSld>
  <p:clrMapOvr>
    <a:masterClrMapping/>
  </p:clrMapOvr>
  <p:extLst>
    <p:ext uri="{DCECCB84-F9BA-43D5-87BE-67443E8EF086}">
      <p15:sldGuideLst xmlns:p15="http://schemas.microsoft.com/office/powerpoint/2012/main">
        <p15:guide id="1" pos="778">
          <p15:clr>
            <a:srgbClr val="FBAE40"/>
          </p15:clr>
        </p15:guide>
        <p15:guide id="2" orient="horz" pos="3884">
          <p15:clr>
            <a:srgbClr val="FBAE40"/>
          </p15:clr>
        </p15:guide>
        <p15:guide id="3" pos="7378">
          <p15:clr>
            <a:srgbClr val="FBAE40"/>
          </p15:clr>
        </p15:guide>
        <p15:guide id="4" orient="horz" pos="45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lumn Photo">
  <p:cSld name="Two Column Photo">
    <p:spTree>
      <p:nvGrpSpPr>
        <p:cNvPr id="1" name="Shape 325"/>
        <p:cNvGrpSpPr/>
        <p:nvPr/>
      </p:nvGrpSpPr>
      <p:grpSpPr>
        <a:xfrm>
          <a:off x="0" y="0"/>
          <a:ext cx="0" cy="0"/>
          <a:chOff x="0" y="0"/>
          <a:chExt cx="0" cy="0"/>
        </a:xfrm>
      </p:grpSpPr>
      <p:pic>
        <p:nvPicPr>
          <p:cNvPr id="326" name="Google Shape;326;p38"/>
          <p:cNvPicPr preferRelativeResize="0"/>
          <p:nvPr/>
        </p:nvPicPr>
        <p:blipFill rotWithShape="1">
          <a:blip r:embed="rId2">
            <a:alphaModFix/>
          </a:blip>
          <a:srcRect/>
          <a:stretch/>
        </p:blipFill>
        <p:spPr>
          <a:xfrm>
            <a:off x="10725913" y="6372792"/>
            <a:ext cx="1240699" cy="273600"/>
          </a:xfrm>
          <a:prstGeom prst="rect">
            <a:avLst/>
          </a:prstGeom>
          <a:noFill/>
          <a:ln>
            <a:noFill/>
          </a:ln>
        </p:spPr>
      </p:pic>
      <p:sp>
        <p:nvSpPr>
          <p:cNvPr id="327" name="Google Shape;327;p38"/>
          <p:cNvSpPr>
            <a:spLocks noGrp="1"/>
          </p:cNvSpPr>
          <p:nvPr>
            <p:ph type="pic" idx="2"/>
          </p:nvPr>
        </p:nvSpPr>
        <p:spPr>
          <a:xfrm>
            <a:off x="355512" y="358954"/>
            <a:ext cx="11480977" cy="1558925"/>
          </a:xfrm>
          <a:prstGeom prst="rect">
            <a:avLst/>
          </a:prstGeom>
          <a:noFill/>
          <a:ln>
            <a:noFill/>
          </a:ln>
        </p:spPr>
      </p:sp>
      <p:sp>
        <p:nvSpPr>
          <p:cNvPr id="328" name="Google Shape;328;p38"/>
          <p:cNvSpPr txBox="1">
            <a:spLocks noGrp="1"/>
          </p:cNvSpPr>
          <p:nvPr>
            <p:ph type="title"/>
          </p:nvPr>
        </p:nvSpPr>
        <p:spPr>
          <a:xfrm>
            <a:off x="355800" y="357216"/>
            <a:ext cx="11480400" cy="1562400"/>
          </a:xfrm>
          <a:prstGeom prst="rect">
            <a:avLst/>
          </a:prstGeom>
          <a:solidFill>
            <a:schemeClr val="dk1">
              <a:alpha val="34901"/>
            </a:schemeClr>
          </a:solidFill>
          <a:ln>
            <a:noFill/>
          </a:ln>
        </p:spPr>
        <p:txBody>
          <a:bodyPr spcFirstLastPara="1" wrap="square" lIns="0" tIns="0" rIns="0" bIns="0" anchor="ctr" anchorCtr="0">
            <a:noAutofit/>
          </a:bodyPr>
          <a:lstStyle>
            <a:lvl1pPr lvl="0" algn="ctr">
              <a:lnSpc>
                <a:spcPct val="85000"/>
              </a:lnSpc>
              <a:spcBef>
                <a:spcPts val="0"/>
              </a:spcBef>
              <a:spcAft>
                <a:spcPts val="0"/>
              </a:spcAft>
              <a:buClr>
                <a:schemeClr val="lt1"/>
              </a:buClr>
              <a:buSzPts val="2800"/>
              <a:buFont typeface="IBM Plex Sans SemiBold"/>
              <a:buNone/>
              <a:defRPr b="1" i="0">
                <a:solidFill>
                  <a:schemeClr val="lt1"/>
                </a:solidFill>
                <a:latin typeface="IBM Plex Sans SemiBold"/>
                <a:ea typeface="IBM Plex Sans SemiBold"/>
                <a:cs typeface="IBM Plex Sans SemiBold"/>
                <a:sym typeface="IBM Plex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9" name="Google Shape;329;p38"/>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0" name="Google Shape;330;p38"/>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331" name="Google Shape;331;p38"/>
          <p:cNvSpPr txBox="1">
            <a:spLocks noGrp="1"/>
          </p:cNvSpPr>
          <p:nvPr>
            <p:ph type="body" idx="1"/>
          </p:nvPr>
        </p:nvSpPr>
        <p:spPr>
          <a:xfrm>
            <a:off x="518432" y="2468097"/>
            <a:ext cx="5400000" cy="455613"/>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32" name="Google Shape;332;p38"/>
          <p:cNvSpPr txBox="1">
            <a:spLocks noGrp="1"/>
          </p:cNvSpPr>
          <p:nvPr>
            <p:ph type="body" idx="3"/>
          </p:nvPr>
        </p:nvSpPr>
        <p:spPr>
          <a:xfrm>
            <a:off x="6264399" y="2468097"/>
            <a:ext cx="5412090" cy="455613"/>
          </a:xfrm>
          <a:prstGeom prst="rect">
            <a:avLst/>
          </a:prstGeom>
          <a:noFill/>
          <a:ln>
            <a:noFill/>
          </a:ln>
        </p:spPr>
        <p:txBody>
          <a:bodyPr spcFirstLastPara="1" wrap="square" lIns="0" tIns="0" rIns="0" bIns="0" anchor="b" anchorCtr="0">
            <a:noAutofit/>
          </a:bodyPr>
          <a:lstStyle>
            <a:lvl1pPr marL="457200" marR="0" lvl="0" indent="-228600" algn="l">
              <a:lnSpc>
                <a:spcPct val="90000"/>
              </a:lnSpc>
              <a:spcBef>
                <a:spcPts val="0"/>
              </a:spcBef>
              <a:spcAft>
                <a:spcPts val="0"/>
              </a:spcAft>
              <a:buClr>
                <a:schemeClr val="accent1"/>
              </a:buClr>
              <a:buSzPts val="1400"/>
              <a:buFont typeface="Arial"/>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33" name="Google Shape;333;p38"/>
          <p:cNvSpPr/>
          <p:nvPr/>
        </p:nvSpPr>
        <p:spPr>
          <a:xfrm rot="5400000">
            <a:off x="4957584" y="-4957585"/>
            <a:ext cx="2276833" cy="12192003"/>
          </a:xfrm>
          <a:custGeom>
            <a:avLst/>
            <a:gdLst/>
            <a:ahLst/>
            <a:cxnLst/>
            <a:rect l="l" t="t" r="r" b="b"/>
            <a:pathLst>
              <a:path w="2276833" h="12192003" extrusionOk="0">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334" name="Google Shape;334;p38"/>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335" name="Google Shape;335;p38"/>
          <p:cNvSpPr txBox="1">
            <a:spLocks noGrp="1"/>
          </p:cNvSpPr>
          <p:nvPr>
            <p:ph type="body" idx="4"/>
          </p:nvPr>
        </p:nvSpPr>
        <p:spPr>
          <a:xfrm>
            <a:off x="518859" y="3015397"/>
            <a:ext cx="5411922" cy="313834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336" name="Google Shape;336;p38"/>
          <p:cNvSpPr txBox="1">
            <a:spLocks noGrp="1"/>
          </p:cNvSpPr>
          <p:nvPr>
            <p:ph type="body" idx="5"/>
          </p:nvPr>
        </p:nvSpPr>
        <p:spPr>
          <a:xfrm>
            <a:off x="6264399" y="3015397"/>
            <a:ext cx="5421633" cy="313834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grpSp>
        <p:nvGrpSpPr>
          <p:cNvPr id="337" name="Google Shape;337;p38"/>
          <p:cNvGrpSpPr/>
          <p:nvPr/>
        </p:nvGrpSpPr>
        <p:grpSpPr>
          <a:xfrm>
            <a:off x="12087188" y="-254000"/>
            <a:ext cx="2167267" cy="4917440"/>
            <a:chOff x="12087188" y="-254000"/>
            <a:chExt cx="2167267" cy="4917440"/>
          </a:xfrm>
        </p:grpSpPr>
        <p:sp>
          <p:nvSpPr>
            <p:cNvPr id="338" name="Google Shape;338;p38"/>
            <p:cNvSpPr/>
            <p:nvPr/>
          </p:nvSpPr>
          <p:spPr>
            <a:xfrm>
              <a:off x="12254204" y="199076"/>
              <a:ext cx="2000251" cy="446436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39" name="Google Shape;339;p38"/>
            <p:cNvSpPr/>
            <p:nvPr/>
          </p:nvSpPr>
          <p:spPr>
            <a:xfrm>
              <a:off x="12254204" y="-25400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40" name="Google Shape;340;p38"/>
            <p:cNvSpPr/>
            <p:nvPr/>
          </p:nvSpPr>
          <p:spPr>
            <a:xfrm flipH="1">
              <a:off x="12087188" y="-25400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41" name="Google Shape;341;p38"/>
            <p:cNvSpPr txBox="1"/>
            <p:nvPr/>
          </p:nvSpPr>
          <p:spPr>
            <a:xfrm>
              <a:off x="12483865" y="-163571"/>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342" name="Google Shape;342;p38"/>
            <p:cNvSpPr txBox="1"/>
            <p:nvPr/>
          </p:nvSpPr>
          <p:spPr>
            <a:xfrm>
              <a:off x="12335975" y="461900"/>
              <a:ext cx="1797275" cy="3842310"/>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add a photo, drag a photo onto the slide or click the icon in the placeholder to browse for 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a:t>
              </a:r>
              <a:br>
                <a:rPr lang="en-CA" sz="900" b="1" i="0">
                  <a:solidFill>
                    <a:srgbClr val="3F3F3F"/>
                  </a:solidFill>
                  <a:latin typeface="Roboto"/>
                  <a:ea typeface="Roboto"/>
                  <a:cs typeface="Roboto"/>
                  <a:sym typeface="Roboto"/>
                </a:rPr>
              </a:br>
              <a:r>
                <a:rPr lang="en-CA" sz="900" b="1" i="0">
                  <a:solidFill>
                    <a:srgbClr val="3F3F3F"/>
                  </a:solidFill>
                  <a:latin typeface="Roboto"/>
                  <a:ea typeface="Roboto"/>
                  <a:cs typeface="Roboto"/>
                  <a:sym typeface="Roboto"/>
                </a:rPr>
                <a:t>Send to back”.</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change the image, delete the existing image to reset the photo placeholder functionality.</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Cropping the image:</a:t>
              </a:r>
              <a:br>
                <a:rPr lang="en-CA" sz="900" b="1"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This slide is built with layered placeholders. You will need to move the dark overlay in order to click the photo</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to crop.</a:t>
              </a:r>
              <a:br>
                <a:rPr lang="en-CA" sz="900" b="0" i="0">
                  <a:solidFill>
                    <a:srgbClr val="3F3F3F"/>
                  </a:solidFill>
                  <a:latin typeface="Roboto"/>
                  <a:ea typeface="Roboto"/>
                  <a:cs typeface="Roboto"/>
                  <a:sym typeface="Roboto"/>
                </a:rPr>
              </a:br>
              <a:br>
                <a:rPr lang="en-CA" sz="900" b="1"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Once the overlay is moved aside, right-click on the image. Choose ‘Crop’ from the menu. Adjust size &amp; position. Press esc or click outside image area to exit cropping mode</a:t>
              </a:r>
              <a:endParaRPr/>
            </a:p>
          </p:txBody>
        </p:sp>
      </p:grpSp>
      <p:grpSp>
        <p:nvGrpSpPr>
          <p:cNvPr id="343" name="Google Shape;343;p38"/>
          <p:cNvGrpSpPr/>
          <p:nvPr/>
        </p:nvGrpSpPr>
        <p:grpSpPr>
          <a:xfrm>
            <a:off x="12192000" y="-947342"/>
            <a:ext cx="2427514" cy="605550"/>
            <a:chOff x="12192000" y="-947342"/>
            <a:chExt cx="2427514" cy="605550"/>
          </a:xfrm>
        </p:grpSpPr>
        <p:sp>
          <p:nvSpPr>
            <p:cNvPr id="344" name="Google Shape;344;p38"/>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345" name="Google Shape;345;p38"/>
            <p:cNvPicPr preferRelativeResize="0"/>
            <p:nvPr/>
          </p:nvPicPr>
          <p:blipFill rotWithShape="1">
            <a:blip r:embed="rId3">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spTree>
  </p:cSld>
  <p:clrMapOvr>
    <a:masterClrMapping/>
  </p:clrMapOvr>
  <p:extLst>
    <p:ext uri="{DCECCB84-F9BA-43D5-87BE-67443E8EF086}">
      <p15:sldGuideLst xmlns:p15="http://schemas.microsoft.com/office/powerpoint/2012/main">
        <p15:guide id="1" pos="316">
          <p15:clr>
            <a:srgbClr val="FBAE40"/>
          </p15:clr>
        </p15:guide>
        <p15:guide id="2" pos="3739">
          <p15:clr>
            <a:srgbClr val="FBAE40"/>
          </p15:clr>
        </p15:guide>
        <p15:guide id="3" pos="3940">
          <p15:clr>
            <a:srgbClr val="FBAE40"/>
          </p15:clr>
        </p15:guide>
        <p15:guide id="4" pos="7363">
          <p15:clr>
            <a:srgbClr val="FBAE40"/>
          </p15:clr>
        </p15:guide>
        <p15:guide id="5" orient="horz" pos="1842">
          <p15:clr>
            <a:srgbClr val="FBAE40"/>
          </p15:clr>
        </p15:guide>
        <p15:guide id="6" orient="horz" pos="388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ree Column Photo">
  <p:cSld name="Three Column Photo">
    <p:spTree>
      <p:nvGrpSpPr>
        <p:cNvPr id="1" name="Shape 346"/>
        <p:cNvGrpSpPr/>
        <p:nvPr/>
      </p:nvGrpSpPr>
      <p:grpSpPr>
        <a:xfrm>
          <a:off x="0" y="0"/>
          <a:ext cx="0" cy="0"/>
          <a:chOff x="0" y="0"/>
          <a:chExt cx="0" cy="0"/>
        </a:xfrm>
      </p:grpSpPr>
      <p:sp>
        <p:nvSpPr>
          <p:cNvPr id="347" name="Google Shape;347;p39"/>
          <p:cNvSpPr>
            <a:spLocks noGrp="1"/>
          </p:cNvSpPr>
          <p:nvPr>
            <p:ph type="pic" idx="2"/>
          </p:nvPr>
        </p:nvSpPr>
        <p:spPr>
          <a:xfrm>
            <a:off x="355512" y="358954"/>
            <a:ext cx="11480977" cy="1558925"/>
          </a:xfrm>
          <a:prstGeom prst="rect">
            <a:avLst/>
          </a:prstGeom>
          <a:noFill/>
          <a:ln>
            <a:noFill/>
          </a:ln>
        </p:spPr>
      </p:sp>
      <p:sp>
        <p:nvSpPr>
          <p:cNvPr id="348" name="Google Shape;348;p39"/>
          <p:cNvSpPr txBox="1">
            <a:spLocks noGrp="1"/>
          </p:cNvSpPr>
          <p:nvPr>
            <p:ph type="title"/>
          </p:nvPr>
        </p:nvSpPr>
        <p:spPr>
          <a:xfrm>
            <a:off x="355800" y="357216"/>
            <a:ext cx="11480400" cy="1562400"/>
          </a:xfrm>
          <a:prstGeom prst="rect">
            <a:avLst/>
          </a:prstGeom>
          <a:solidFill>
            <a:schemeClr val="dk1">
              <a:alpha val="34901"/>
            </a:schemeClr>
          </a:solidFill>
          <a:ln>
            <a:noFill/>
          </a:ln>
        </p:spPr>
        <p:txBody>
          <a:bodyPr spcFirstLastPara="1" wrap="square" lIns="0" tIns="0" rIns="0" bIns="0" anchor="ctr" anchorCtr="0">
            <a:noAutofit/>
          </a:bodyPr>
          <a:lstStyle>
            <a:lvl1pPr lvl="0" algn="ctr">
              <a:lnSpc>
                <a:spcPct val="85000"/>
              </a:lnSpc>
              <a:spcBef>
                <a:spcPts val="0"/>
              </a:spcBef>
              <a:spcAft>
                <a:spcPts val="0"/>
              </a:spcAft>
              <a:buClr>
                <a:schemeClr val="lt1"/>
              </a:buClr>
              <a:buSzPts val="2800"/>
              <a:buFont typeface="IBM Plex Sans SemiBold"/>
              <a:buNone/>
              <a:defRPr b="1" i="0">
                <a:solidFill>
                  <a:schemeClr val="lt1"/>
                </a:solidFill>
                <a:latin typeface="IBM Plex Sans SemiBold"/>
                <a:ea typeface="IBM Plex Sans SemiBold"/>
                <a:cs typeface="IBM Plex Sans SemiBold"/>
                <a:sym typeface="IBM Plex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9" name="Google Shape;349;p39"/>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0" name="Google Shape;350;p39"/>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351" name="Google Shape;351;p39"/>
          <p:cNvSpPr txBox="1">
            <a:spLocks noGrp="1"/>
          </p:cNvSpPr>
          <p:nvPr>
            <p:ph type="body" idx="1"/>
          </p:nvPr>
        </p:nvSpPr>
        <p:spPr>
          <a:xfrm>
            <a:off x="518859" y="2468097"/>
            <a:ext cx="3514725" cy="455613"/>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52" name="Google Shape;352;p39"/>
          <p:cNvSpPr txBox="1">
            <a:spLocks noGrp="1"/>
          </p:cNvSpPr>
          <p:nvPr>
            <p:ph type="body" idx="3"/>
          </p:nvPr>
        </p:nvSpPr>
        <p:spPr>
          <a:xfrm>
            <a:off x="4338637" y="2468097"/>
            <a:ext cx="3514725" cy="455613"/>
          </a:xfrm>
          <a:prstGeom prst="rect">
            <a:avLst/>
          </a:prstGeom>
          <a:noFill/>
          <a:ln>
            <a:noFill/>
          </a:ln>
        </p:spPr>
        <p:txBody>
          <a:bodyPr spcFirstLastPara="1" wrap="square" lIns="0" tIns="0" rIns="0" bIns="0" anchor="b" anchorCtr="0">
            <a:noAutofit/>
          </a:bodyPr>
          <a:lstStyle>
            <a:lvl1pPr marL="457200" marR="0" lvl="0" indent="-228600" algn="l">
              <a:lnSpc>
                <a:spcPct val="90000"/>
              </a:lnSpc>
              <a:spcBef>
                <a:spcPts val="0"/>
              </a:spcBef>
              <a:spcAft>
                <a:spcPts val="0"/>
              </a:spcAft>
              <a:buClr>
                <a:schemeClr val="accent1"/>
              </a:buClr>
              <a:buSzPts val="1400"/>
              <a:buFont typeface="Arial"/>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53" name="Google Shape;353;p39"/>
          <p:cNvSpPr txBox="1">
            <a:spLocks noGrp="1"/>
          </p:cNvSpPr>
          <p:nvPr>
            <p:ph type="body" idx="4"/>
          </p:nvPr>
        </p:nvSpPr>
        <p:spPr>
          <a:xfrm>
            <a:off x="8175244" y="2468097"/>
            <a:ext cx="3513519" cy="455613"/>
          </a:xfrm>
          <a:prstGeom prst="rect">
            <a:avLst/>
          </a:prstGeom>
          <a:noFill/>
          <a:ln>
            <a:noFill/>
          </a:ln>
        </p:spPr>
        <p:txBody>
          <a:bodyPr spcFirstLastPara="1" wrap="square" lIns="0" tIns="0" rIns="0" bIns="0" anchor="b" anchorCtr="0">
            <a:noAutofit/>
          </a:bodyPr>
          <a:lstStyle>
            <a:lvl1pPr marL="457200" marR="0" lvl="0" indent="-228600" algn="l">
              <a:lnSpc>
                <a:spcPct val="90000"/>
              </a:lnSpc>
              <a:spcBef>
                <a:spcPts val="0"/>
              </a:spcBef>
              <a:spcAft>
                <a:spcPts val="0"/>
              </a:spcAft>
              <a:buClr>
                <a:schemeClr val="accent1"/>
              </a:buClr>
              <a:buSzPts val="1400"/>
              <a:buFont typeface="Arial"/>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54" name="Google Shape;354;p39"/>
          <p:cNvSpPr/>
          <p:nvPr/>
        </p:nvSpPr>
        <p:spPr>
          <a:xfrm rot="5400000">
            <a:off x="4957584" y="-4957585"/>
            <a:ext cx="2276833" cy="12192003"/>
          </a:xfrm>
          <a:custGeom>
            <a:avLst/>
            <a:gdLst/>
            <a:ahLst/>
            <a:cxnLst/>
            <a:rect l="l" t="t" r="r" b="b"/>
            <a:pathLst>
              <a:path w="2276833" h="12192003" extrusionOk="0">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355" name="Google Shape;355;p39"/>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356" name="Google Shape;356;p39"/>
          <p:cNvSpPr txBox="1">
            <a:spLocks noGrp="1"/>
          </p:cNvSpPr>
          <p:nvPr>
            <p:ph type="body" idx="5"/>
          </p:nvPr>
        </p:nvSpPr>
        <p:spPr>
          <a:xfrm>
            <a:off x="518859" y="3015397"/>
            <a:ext cx="3523302" cy="313834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357" name="Google Shape;357;p39"/>
          <p:cNvSpPr txBox="1">
            <a:spLocks noGrp="1"/>
          </p:cNvSpPr>
          <p:nvPr>
            <p:ph type="body" idx="6"/>
          </p:nvPr>
        </p:nvSpPr>
        <p:spPr>
          <a:xfrm>
            <a:off x="4338637" y="3015397"/>
            <a:ext cx="3510000" cy="313834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358" name="Google Shape;358;p39"/>
          <p:cNvSpPr txBox="1">
            <a:spLocks noGrp="1"/>
          </p:cNvSpPr>
          <p:nvPr>
            <p:ph type="body" idx="7"/>
          </p:nvPr>
        </p:nvSpPr>
        <p:spPr>
          <a:xfrm>
            <a:off x="8175244" y="3015397"/>
            <a:ext cx="3514385" cy="313834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grpSp>
        <p:nvGrpSpPr>
          <p:cNvPr id="359" name="Google Shape;359;p39"/>
          <p:cNvGrpSpPr/>
          <p:nvPr/>
        </p:nvGrpSpPr>
        <p:grpSpPr>
          <a:xfrm>
            <a:off x="12087188" y="-254000"/>
            <a:ext cx="2167267" cy="4917440"/>
            <a:chOff x="12087188" y="-254000"/>
            <a:chExt cx="2167267" cy="4917440"/>
          </a:xfrm>
        </p:grpSpPr>
        <p:sp>
          <p:nvSpPr>
            <p:cNvPr id="360" name="Google Shape;360;p39"/>
            <p:cNvSpPr/>
            <p:nvPr/>
          </p:nvSpPr>
          <p:spPr>
            <a:xfrm>
              <a:off x="12254204" y="199076"/>
              <a:ext cx="2000251" cy="446436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61" name="Google Shape;361;p39"/>
            <p:cNvSpPr/>
            <p:nvPr/>
          </p:nvSpPr>
          <p:spPr>
            <a:xfrm>
              <a:off x="12254204" y="-25400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62" name="Google Shape;362;p39"/>
            <p:cNvSpPr/>
            <p:nvPr/>
          </p:nvSpPr>
          <p:spPr>
            <a:xfrm flipH="1">
              <a:off x="12087188" y="-25400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63" name="Google Shape;363;p39"/>
            <p:cNvSpPr txBox="1"/>
            <p:nvPr/>
          </p:nvSpPr>
          <p:spPr>
            <a:xfrm>
              <a:off x="12483865" y="-163571"/>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grpSp>
      <p:grpSp>
        <p:nvGrpSpPr>
          <p:cNvPr id="364" name="Google Shape;364;p39"/>
          <p:cNvGrpSpPr/>
          <p:nvPr/>
        </p:nvGrpSpPr>
        <p:grpSpPr>
          <a:xfrm>
            <a:off x="12192000" y="-947342"/>
            <a:ext cx="2427514" cy="605550"/>
            <a:chOff x="12192000" y="-947342"/>
            <a:chExt cx="2427514" cy="605550"/>
          </a:xfrm>
        </p:grpSpPr>
        <p:sp>
          <p:nvSpPr>
            <p:cNvPr id="365" name="Google Shape;365;p39"/>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366" name="Google Shape;366;p39"/>
            <p:cNvPicPr preferRelativeResize="0"/>
            <p:nvPr/>
          </p:nvPicPr>
          <p:blipFill rotWithShape="1">
            <a:blip r:embed="rId2">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pic>
        <p:nvPicPr>
          <p:cNvPr id="367" name="Google Shape;367;p39"/>
          <p:cNvPicPr preferRelativeResize="0"/>
          <p:nvPr/>
        </p:nvPicPr>
        <p:blipFill rotWithShape="1">
          <a:blip r:embed="rId3">
            <a:alphaModFix/>
          </a:blip>
          <a:srcRect/>
          <a:stretch/>
        </p:blipFill>
        <p:spPr>
          <a:xfrm>
            <a:off x="10725913" y="6372792"/>
            <a:ext cx="1240699" cy="273600"/>
          </a:xfrm>
          <a:prstGeom prst="rect">
            <a:avLst/>
          </a:prstGeom>
          <a:noFill/>
          <a:ln>
            <a:noFill/>
          </a:ln>
        </p:spPr>
      </p:pic>
      <p:sp>
        <p:nvSpPr>
          <p:cNvPr id="368" name="Google Shape;368;p39"/>
          <p:cNvSpPr txBox="1"/>
          <p:nvPr/>
        </p:nvSpPr>
        <p:spPr>
          <a:xfrm>
            <a:off x="12335975" y="461900"/>
            <a:ext cx="1797275" cy="3842310"/>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add a photo, drag a photo onto the slide or click the icon in the placeholder to browse for 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a:t>
            </a:r>
            <a:br>
              <a:rPr lang="en-CA" sz="900" b="1" i="0">
                <a:solidFill>
                  <a:srgbClr val="3F3F3F"/>
                </a:solidFill>
                <a:latin typeface="Roboto"/>
                <a:ea typeface="Roboto"/>
                <a:cs typeface="Roboto"/>
                <a:sym typeface="Roboto"/>
              </a:rPr>
            </a:br>
            <a:r>
              <a:rPr lang="en-CA" sz="900" b="1" i="0">
                <a:solidFill>
                  <a:srgbClr val="3F3F3F"/>
                </a:solidFill>
                <a:latin typeface="Roboto"/>
                <a:ea typeface="Roboto"/>
                <a:cs typeface="Roboto"/>
                <a:sym typeface="Roboto"/>
              </a:rPr>
              <a:t>Send to back”.</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change the image, delete the existing image to reset the photo placeholder functionality.</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Cropping the image:</a:t>
            </a:r>
            <a:br>
              <a:rPr lang="en-CA" sz="900" b="1"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This slide is built with layered placeholders. You will need to move the dark overlay in order to click the photo</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to crop.</a:t>
            </a:r>
            <a:br>
              <a:rPr lang="en-CA" sz="900" b="0" i="0">
                <a:solidFill>
                  <a:srgbClr val="3F3F3F"/>
                </a:solidFill>
                <a:latin typeface="Roboto"/>
                <a:ea typeface="Roboto"/>
                <a:cs typeface="Roboto"/>
                <a:sym typeface="Roboto"/>
              </a:rPr>
            </a:br>
            <a:br>
              <a:rPr lang="en-CA" sz="900" b="1"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Once the overlay is moved aside, right-click on the image. Choose ‘Crop’ from the menu. Adjust size &amp; position. Press esc or click outside image area to exit cropping mode</a:t>
            </a:r>
            <a:endParaRPr/>
          </a:p>
        </p:txBody>
      </p:sp>
    </p:spTree>
  </p:cSld>
  <p:clrMapOvr>
    <a:masterClrMapping/>
  </p:clrMapOvr>
  <p:extLst>
    <p:ext uri="{DCECCB84-F9BA-43D5-87BE-67443E8EF086}">
      <p15:sldGuideLst xmlns:p15="http://schemas.microsoft.com/office/powerpoint/2012/main">
        <p15:guide id="1" pos="316">
          <p15:clr>
            <a:srgbClr val="FBAE40"/>
          </p15:clr>
        </p15:guide>
        <p15:guide id="2" pos="2547">
          <p15:clr>
            <a:srgbClr val="FBAE40"/>
          </p15:clr>
        </p15:guide>
        <p15:guide id="3" pos="2732">
          <p15:clr>
            <a:srgbClr val="FBAE40"/>
          </p15:clr>
        </p15:guide>
        <p15:guide id="4" pos="4947">
          <p15:clr>
            <a:srgbClr val="FBAE40"/>
          </p15:clr>
        </p15:guide>
        <p15:guide id="5" pos="5148">
          <p15:clr>
            <a:srgbClr val="FBAE40"/>
          </p15:clr>
        </p15:guide>
        <p15:guide id="6" pos="7363">
          <p15:clr>
            <a:srgbClr val="FBAE40"/>
          </p15:clr>
        </p15:guide>
        <p15:guide id="7" orient="horz" pos="1843">
          <p15:clr>
            <a:srgbClr val="FBAE40"/>
          </p15:clr>
        </p15:guide>
        <p15:guide id="8" orient="horz" pos="38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Four Column Photo">
  <p:cSld name="Four Column Photo">
    <p:spTree>
      <p:nvGrpSpPr>
        <p:cNvPr id="1" name="Shape 369"/>
        <p:cNvGrpSpPr/>
        <p:nvPr/>
      </p:nvGrpSpPr>
      <p:grpSpPr>
        <a:xfrm>
          <a:off x="0" y="0"/>
          <a:ext cx="0" cy="0"/>
          <a:chOff x="0" y="0"/>
          <a:chExt cx="0" cy="0"/>
        </a:xfrm>
      </p:grpSpPr>
      <p:sp>
        <p:nvSpPr>
          <p:cNvPr id="370" name="Google Shape;370;p40"/>
          <p:cNvSpPr>
            <a:spLocks noGrp="1"/>
          </p:cNvSpPr>
          <p:nvPr>
            <p:ph type="pic" idx="2"/>
          </p:nvPr>
        </p:nvSpPr>
        <p:spPr>
          <a:xfrm>
            <a:off x="355512" y="358954"/>
            <a:ext cx="11480977" cy="1558925"/>
          </a:xfrm>
          <a:prstGeom prst="rect">
            <a:avLst/>
          </a:prstGeom>
          <a:noFill/>
          <a:ln>
            <a:noFill/>
          </a:ln>
        </p:spPr>
      </p:sp>
      <p:sp>
        <p:nvSpPr>
          <p:cNvPr id="371" name="Google Shape;371;p40"/>
          <p:cNvSpPr txBox="1">
            <a:spLocks noGrp="1"/>
          </p:cNvSpPr>
          <p:nvPr>
            <p:ph type="title"/>
          </p:nvPr>
        </p:nvSpPr>
        <p:spPr>
          <a:xfrm>
            <a:off x="355800" y="357216"/>
            <a:ext cx="11480400" cy="1562400"/>
          </a:xfrm>
          <a:prstGeom prst="rect">
            <a:avLst/>
          </a:prstGeom>
          <a:solidFill>
            <a:schemeClr val="dk1">
              <a:alpha val="34901"/>
            </a:schemeClr>
          </a:solidFill>
          <a:ln>
            <a:noFill/>
          </a:ln>
        </p:spPr>
        <p:txBody>
          <a:bodyPr spcFirstLastPara="1" wrap="square" lIns="0" tIns="0" rIns="0" bIns="0" anchor="ctr" anchorCtr="0">
            <a:noAutofit/>
          </a:bodyPr>
          <a:lstStyle>
            <a:lvl1pPr lvl="0" algn="ctr">
              <a:lnSpc>
                <a:spcPct val="85000"/>
              </a:lnSpc>
              <a:spcBef>
                <a:spcPts val="0"/>
              </a:spcBef>
              <a:spcAft>
                <a:spcPts val="0"/>
              </a:spcAft>
              <a:buClr>
                <a:schemeClr val="lt1"/>
              </a:buClr>
              <a:buSzPts val="2800"/>
              <a:buFont typeface="IBM Plex Sans SemiBold"/>
              <a:buNone/>
              <a:defRPr b="1" i="0">
                <a:solidFill>
                  <a:schemeClr val="lt1"/>
                </a:solidFill>
                <a:latin typeface="IBM Plex Sans SemiBold"/>
                <a:ea typeface="IBM Plex Sans SemiBold"/>
                <a:cs typeface="IBM Plex Sans SemiBold"/>
                <a:sym typeface="IBM Plex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2" name="Google Shape;372;p40"/>
          <p:cNvSpPr/>
          <p:nvPr/>
        </p:nvSpPr>
        <p:spPr>
          <a:xfrm rot="5400000">
            <a:off x="4957584" y="-4957585"/>
            <a:ext cx="2276833" cy="12192003"/>
          </a:xfrm>
          <a:custGeom>
            <a:avLst/>
            <a:gdLst/>
            <a:ahLst/>
            <a:cxnLst/>
            <a:rect l="l" t="t" r="r" b="b"/>
            <a:pathLst>
              <a:path w="2276833" h="12192003" extrusionOk="0">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373" name="Google Shape;373;p40"/>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4" name="Google Shape;374;p40"/>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375" name="Google Shape;375;p40"/>
          <p:cNvSpPr txBox="1">
            <a:spLocks noGrp="1"/>
          </p:cNvSpPr>
          <p:nvPr>
            <p:ph type="body" idx="1"/>
          </p:nvPr>
        </p:nvSpPr>
        <p:spPr>
          <a:xfrm>
            <a:off x="518860" y="2467711"/>
            <a:ext cx="2539980" cy="455613"/>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76" name="Google Shape;376;p40"/>
          <p:cNvSpPr txBox="1">
            <a:spLocks noGrp="1"/>
          </p:cNvSpPr>
          <p:nvPr>
            <p:ph type="body" idx="3"/>
          </p:nvPr>
        </p:nvSpPr>
        <p:spPr>
          <a:xfrm>
            <a:off x="3382808" y="2467711"/>
            <a:ext cx="2552855" cy="455613"/>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77" name="Google Shape;377;p40"/>
          <p:cNvSpPr txBox="1">
            <a:spLocks noGrp="1"/>
          </p:cNvSpPr>
          <p:nvPr>
            <p:ph type="body" idx="4"/>
          </p:nvPr>
        </p:nvSpPr>
        <p:spPr>
          <a:xfrm>
            <a:off x="6254750" y="2467711"/>
            <a:ext cx="2562128" cy="455613"/>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78" name="Google Shape;378;p40"/>
          <p:cNvSpPr txBox="1">
            <a:spLocks noGrp="1"/>
          </p:cNvSpPr>
          <p:nvPr>
            <p:ph type="body" idx="5"/>
          </p:nvPr>
        </p:nvSpPr>
        <p:spPr>
          <a:xfrm>
            <a:off x="9132890" y="2467711"/>
            <a:ext cx="2555873" cy="455613"/>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79" name="Google Shape;379;p40"/>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380" name="Google Shape;380;p40"/>
          <p:cNvSpPr txBox="1">
            <a:spLocks noGrp="1"/>
          </p:cNvSpPr>
          <p:nvPr>
            <p:ph type="body" idx="6"/>
          </p:nvPr>
        </p:nvSpPr>
        <p:spPr>
          <a:xfrm>
            <a:off x="518859" y="3015397"/>
            <a:ext cx="2540254" cy="313834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400"/>
              <a:buNone/>
              <a:defRPr sz="14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381" name="Google Shape;381;p40"/>
          <p:cNvSpPr txBox="1">
            <a:spLocks noGrp="1"/>
          </p:cNvSpPr>
          <p:nvPr>
            <p:ph type="body" idx="7"/>
          </p:nvPr>
        </p:nvSpPr>
        <p:spPr>
          <a:xfrm>
            <a:off x="3382530" y="3015397"/>
            <a:ext cx="2553130" cy="313834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400"/>
              <a:buNone/>
              <a:defRPr sz="14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382" name="Google Shape;382;p40"/>
          <p:cNvSpPr txBox="1">
            <a:spLocks noGrp="1"/>
          </p:cNvSpPr>
          <p:nvPr>
            <p:ph type="body" idx="8"/>
          </p:nvPr>
        </p:nvSpPr>
        <p:spPr>
          <a:xfrm>
            <a:off x="6254751" y="3015397"/>
            <a:ext cx="2562404" cy="313834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400"/>
              <a:buNone/>
              <a:defRPr sz="14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383" name="Google Shape;383;p40"/>
          <p:cNvSpPr txBox="1">
            <a:spLocks noGrp="1"/>
          </p:cNvSpPr>
          <p:nvPr>
            <p:ph type="body" idx="9"/>
          </p:nvPr>
        </p:nvSpPr>
        <p:spPr>
          <a:xfrm>
            <a:off x="9132890" y="3015397"/>
            <a:ext cx="2556148" cy="313834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400"/>
              <a:buNone/>
              <a:defRPr sz="14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grpSp>
        <p:nvGrpSpPr>
          <p:cNvPr id="384" name="Google Shape;384;p40"/>
          <p:cNvGrpSpPr/>
          <p:nvPr/>
        </p:nvGrpSpPr>
        <p:grpSpPr>
          <a:xfrm>
            <a:off x="12087188" y="-254000"/>
            <a:ext cx="2167267" cy="4917440"/>
            <a:chOff x="12087188" y="-254000"/>
            <a:chExt cx="2167267" cy="4917440"/>
          </a:xfrm>
        </p:grpSpPr>
        <p:sp>
          <p:nvSpPr>
            <p:cNvPr id="385" name="Google Shape;385;p40"/>
            <p:cNvSpPr/>
            <p:nvPr/>
          </p:nvSpPr>
          <p:spPr>
            <a:xfrm>
              <a:off x="12254204" y="199076"/>
              <a:ext cx="2000251" cy="446436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86" name="Google Shape;386;p40"/>
            <p:cNvSpPr/>
            <p:nvPr/>
          </p:nvSpPr>
          <p:spPr>
            <a:xfrm>
              <a:off x="12254204" y="-25400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87" name="Google Shape;387;p40"/>
            <p:cNvSpPr/>
            <p:nvPr/>
          </p:nvSpPr>
          <p:spPr>
            <a:xfrm flipH="1">
              <a:off x="12087188" y="-25400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388" name="Google Shape;388;p40"/>
            <p:cNvSpPr txBox="1"/>
            <p:nvPr/>
          </p:nvSpPr>
          <p:spPr>
            <a:xfrm>
              <a:off x="12483865" y="-163571"/>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grpSp>
      <p:grpSp>
        <p:nvGrpSpPr>
          <p:cNvPr id="389" name="Google Shape;389;p40"/>
          <p:cNvGrpSpPr/>
          <p:nvPr/>
        </p:nvGrpSpPr>
        <p:grpSpPr>
          <a:xfrm>
            <a:off x="12192000" y="-947342"/>
            <a:ext cx="2427514" cy="605550"/>
            <a:chOff x="12192000" y="-947342"/>
            <a:chExt cx="2427514" cy="605550"/>
          </a:xfrm>
        </p:grpSpPr>
        <p:sp>
          <p:nvSpPr>
            <p:cNvPr id="390" name="Google Shape;390;p40"/>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391" name="Google Shape;391;p40"/>
            <p:cNvPicPr preferRelativeResize="0"/>
            <p:nvPr/>
          </p:nvPicPr>
          <p:blipFill rotWithShape="1">
            <a:blip r:embed="rId2">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pic>
        <p:nvPicPr>
          <p:cNvPr id="392" name="Google Shape;392;p40"/>
          <p:cNvPicPr preferRelativeResize="0"/>
          <p:nvPr/>
        </p:nvPicPr>
        <p:blipFill rotWithShape="1">
          <a:blip r:embed="rId3">
            <a:alphaModFix/>
          </a:blip>
          <a:srcRect/>
          <a:stretch/>
        </p:blipFill>
        <p:spPr>
          <a:xfrm>
            <a:off x="10725913" y="6372792"/>
            <a:ext cx="1240699" cy="273600"/>
          </a:xfrm>
          <a:prstGeom prst="rect">
            <a:avLst/>
          </a:prstGeom>
          <a:noFill/>
          <a:ln>
            <a:noFill/>
          </a:ln>
        </p:spPr>
      </p:pic>
      <p:sp>
        <p:nvSpPr>
          <p:cNvPr id="393" name="Google Shape;393;p40"/>
          <p:cNvSpPr txBox="1"/>
          <p:nvPr/>
        </p:nvSpPr>
        <p:spPr>
          <a:xfrm>
            <a:off x="12335975" y="461900"/>
            <a:ext cx="1797275" cy="3842310"/>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add a photo, drag a photo onto the slide or click the icon in the placeholder to browse for your image.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the image covers your text, right click the image, and select “Arrange - &gt;</a:t>
            </a:r>
            <a:br>
              <a:rPr lang="en-CA" sz="900" b="1" i="0">
                <a:solidFill>
                  <a:srgbClr val="3F3F3F"/>
                </a:solidFill>
                <a:latin typeface="Roboto"/>
                <a:ea typeface="Roboto"/>
                <a:cs typeface="Roboto"/>
                <a:sym typeface="Roboto"/>
              </a:rPr>
            </a:br>
            <a:r>
              <a:rPr lang="en-CA" sz="900" b="1" i="0">
                <a:solidFill>
                  <a:srgbClr val="3F3F3F"/>
                </a:solidFill>
                <a:latin typeface="Roboto"/>
                <a:ea typeface="Roboto"/>
                <a:cs typeface="Roboto"/>
                <a:sym typeface="Roboto"/>
              </a:rPr>
              <a:t>Send to back”.</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change the image, delete the existing image to reset the photo placeholder functionality.</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Cropping the image:</a:t>
            </a:r>
            <a:br>
              <a:rPr lang="en-CA" sz="900" b="1"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This slide is built with layered placeholders. You will need to move the dark overlay in order to click the photo</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to crop.</a:t>
            </a:r>
            <a:br>
              <a:rPr lang="en-CA" sz="900" b="0" i="0">
                <a:solidFill>
                  <a:srgbClr val="3F3F3F"/>
                </a:solidFill>
                <a:latin typeface="Roboto"/>
                <a:ea typeface="Roboto"/>
                <a:cs typeface="Roboto"/>
                <a:sym typeface="Roboto"/>
              </a:rPr>
            </a:br>
            <a:br>
              <a:rPr lang="en-CA" sz="900" b="1"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Once the overlay is moved aside, right-click on the image. Choose ‘Crop’ from the menu. Adjust size &amp; position. Press esc or click outside image area to exit cropping mode</a:t>
            </a:r>
            <a:endParaRPr/>
          </a:p>
        </p:txBody>
      </p:sp>
    </p:spTree>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1" orient="horz">
          <p15:clr>
            <a:srgbClr val="FBAE40"/>
          </p15:clr>
        </p15:guide>
        <p15:guide id="12" orient="horz" pos="4320">
          <p15:clr>
            <a:srgbClr val="FBAE40"/>
          </p15:clr>
        </p15:guide>
        <p15:guide id="13" orient="horz" pos="1843">
          <p15:clr>
            <a:srgbClr val="FBAE40"/>
          </p15:clr>
        </p15:guide>
        <p15:guide id="14" orient="horz" pos="38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Horizontal Key Message">
  <p:cSld name="Horizontal Key Message">
    <p:spTree>
      <p:nvGrpSpPr>
        <p:cNvPr id="1" name="Shape 394"/>
        <p:cNvGrpSpPr/>
        <p:nvPr/>
      </p:nvGrpSpPr>
      <p:grpSpPr>
        <a:xfrm>
          <a:off x="0" y="0"/>
          <a:ext cx="0" cy="0"/>
          <a:chOff x="0" y="0"/>
          <a:chExt cx="0" cy="0"/>
        </a:xfrm>
      </p:grpSpPr>
      <p:sp>
        <p:nvSpPr>
          <p:cNvPr id="395" name="Google Shape;395;p41"/>
          <p:cNvSpPr txBox="1">
            <a:spLocks noGrp="1"/>
          </p:cNvSpPr>
          <p:nvPr>
            <p:ph type="title"/>
          </p:nvPr>
        </p:nvSpPr>
        <p:spPr>
          <a:xfrm>
            <a:off x="515380" y="241403"/>
            <a:ext cx="11161240" cy="7200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6" name="Google Shape;396;p41"/>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7" name="Google Shape;397;p41"/>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398" name="Google Shape;398;p41"/>
          <p:cNvSpPr txBox="1">
            <a:spLocks noGrp="1"/>
          </p:cNvSpPr>
          <p:nvPr>
            <p:ph type="body" idx="1"/>
          </p:nvPr>
        </p:nvSpPr>
        <p:spPr>
          <a:xfrm>
            <a:off x="0" y="4983481"/>
            <a:ext cx="12192000" cy="1182370"/>
          </a:xfrm>
          <a:prstGeom prst="rect">
            <a:avLst/>
          </a:prstGeom>
          <a:solidFill>
            <a:schemeClr val="accent1"/>
          </a:solidFill>
          <a:ln>
            <a:noFill/>
          </a:ln>
        </p:spPr>
        <p:txBody>
          <a:bodyPr spcFirstLastPara="1" wrap="square" lIns="360000" tIns="0" rIns="360000" bIns="0" anchor="ctr" anchorCtr="0">
            <a:noAutofit/>
          </a:bodyPr>
          <a:lstStyle>
            <a:lvl1pPr marL="457200" lvl="0" indent="-228600" algn="ctr">
              <a:lnSpc>
                <a:spcPct val="100000"/>
              </a:lnSpc>
              <a:spcBef>
                <a:spcPts val="0"/>
              </a:spcBef>
              <a:spcAft>
                <a:spcPts val="0"/>
              </a:spcAft>
              <a:buClr>
                <a:schemeClr val="lt1"/>
              </a:buClr>
              <a:buSzPts val="2500"/>
              <a:buNone/>
              <a:defRPr sz="2500" b="1" i="0">
                <a:solidFill>
                  <a:schemeClr val="lt1"/>
                </a:solidFill>
                <a:latin typeface="IBM Plex Sans SemiBold"/>
                <a:ea typeface="IBM Plex Sans SemiBold"/>
                <a:cs typeface="IBM Plex Sans SemiBold"/>
                <a:sym typeface="IBM Plex Sans SemiBold"/>
              </a:defRPr>
            </a:lvl1pPr>
            <a:lvl2pPr marL="914400" lvl="1" indent="-330200" algn="ctr">
              <a:lnSpc>
                <a:spcPct val="100000"/>
              </a:lnSpc>
              <a:spcBef>
                <a:spcPts val="300"/>
              </a:spcBef>
              <a:spcAft>
                <a:spcPts val="0"/>
              </a:spcAft>
              <a:buClr>
                <a:srgbClr val="262626"/>
              </a:buClr>
              <a:buSzPts val="1600"/>
              <a:buFont typeface="IBM Plex Sans"/>
              <a:buChar char="•"/>
              <a:defRPr/>
            </a:lvl2pPr>
            <a:lvl3pPr marL="1371600" lvl="2" indent="-330200" algn="ctr">
              <a:lnSpc>
                <a:spcPct val="100000"/>
              </a:lnSpc>
              <a:spcBef>
                <a:spcPts val="300"/>
              </a:spcBef>
              <a:spcAft>
                <a:spcPts val="0"/>
              </a:spcAft>
              <a:buSzPts val="1600"/>
              <a:buChar char="•"/>
              <a:defRPr/>
            </a:lvl3pPr>
            <a:lvl4pPr marL="1828800" lvl="3" indent="-228600" algn="ctr">
              <a:lnSpc>
                <a:spcPct val="100000"/>
              </a:lnSpc>
              <a:spcBef>
                <a:spcPts val="300"/>
              </a:spcBef>
              <a:spcAft>
                <a:spcPts val="0"/>
              </a:spcAft>
              <a:buClr>
                <a:schemeClr val="accent1"/>
              </a:buClr>
              <a:buSzPts val="1600"/>
              <a:buNone/>
              <a:defRPr/>
            </a:lvl4pPr>
            <a:lvl5pPr marL="2286000" lvl="4" indent="-228600" algn="ctr">
              <a:lnSpc>
                <a:spcPct val="100000"/>
              </a:lnSpc>
              <a:spcBef>
                <a:spcPts val="300"/>
              </a:spcBef>
              <a:spcAft>
                <a:spcPts val="0"/>
              </a:spcAft>
              <a:buClr>
                <a:srgbClr val="262626"/>
              </a:buClr>
              <a:buSzPts val="16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399" name="Google Shape;399;p41"/>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00" name="Google Shape;400;p41"/>
          <p:cNvSpPr txBox="1">
            <a:spLocks noGrp="1"/>
          </p:cNvSpPr>
          <p:nvPr>
            <p:ph type="body" idx="2"/>
          </p:nvPr>
        </p:nvSpPr>
        <p:spPr>
          <a:xfrm>
            <a:off x="518859" y="1196975"/>
            <a:ext cx="5469192" cy="36313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400"/>
              <a:buNone/>
              <a:defRPr sz="1400"/>
            </a:lvl4pPr>
            <a:lvl5pPr marL="2286000" lvl="4" indent="-228600" algn="l">
              <a:lnSpc>
                <a:spcPct val="100000"/>
              </a:lnSpc>
              <a:spcBef>
                <a:spcPts val="300"/>
              </a:spcBef>
              <a:spcAft>
                <a:spcPts val="0"/>
              </a:spcAft>
              <a:buClr>
                <a:srgbClr val="262626"/>
              </a:buClr>
              <a:buSzPts val="1400"/>
              <a:buNone/>
              <a:defRPr sz="1400"/>
            </a:lvl5pPr>
            <a:lvl6pPr marL="2743200" lvl="5" indent="-228600" algn="l">
              <a:lnSpc>
                <a:spcPct val="100000"/>
              </a:lnSpc>
              <a:spcBef>
                <a:spcPts val="300"/>
              </a:spcBef>
              <a:spcAft>
                <a:spcPts val="0"/>
              </a:spcAft>
              <a:buClr>
                <a:srgbClr val="262626"/>
              </a:buClr>
              <a:buSzPts val="1400"/>
              <a:buNone/>
              <a:defRPr sz="1400"/>
            </a:lvl6pPr>
            <a:lvl7pPr marL="3200400" lvl="6" indent="-228600" algn="l">
              <a:lnSpc>
                <a:spcPct val="90000"/>
              </a:lnSpc>
              <a:spcBef>
                <a:spcPts val="300"/>
              </a:spcBef>
              <a:spcAft>
                <a:spcPts val="0"/>
              </a:spcAft>
              <a:buClr>
                <a:srgbClr val="262626"/>
              </a:buClr>
              <a:buSzPts val="1400"/>
              <a:buNone/>
              <a:defRPr sz="1400"/>
            </a:lvl7pPr>
            <a:lvl8pPr marL="3657600" lvl="7" indent="-228600" algn="l">
              <a:lnSpc>
                <a:spcPct val="100000"/>
              </a:lnSpc>
              <a:spcBef>
                <a:spcPts val="300"/>
              </a:spcBef>
              <a:spcAft>
                <a:spcPts val="0"/>
              </a:spcAft>
              <a:buClr>
                <a:srgbClr val="262626"/>
              </a:buClr>
              <a:buSzPts val="1400"/>
              <a:buNone/>
              <a:defRPr sz="1400"/>
            </a:lvl8pPr>
            <a:lvl9pPr marL="4114800" lvl="8" indent="-228600" algn="l">
              <a:lnSpc>
                <a:spcPct val="100000"/>
              </a:lnSpc>
              <a:spcBef>
                <a:spcPts val="300"/>
              </a:spcBef>
              <a:spcAft>
                <a:spcPts val="300"/>
              </a:spcAft>
              <a:buClr>
                <a:srgbClr val="262626"/>
              </a:buClr>
              <a:buSzPts val="1400"/>
              <a:buNone/>
              <a:defRPr sz="1400"/>
            </a:lvl9pPr>
          </a:lstStyle>
          <a:p>
            <a:endParaRPr/>
          </a:p>
        </p:txBody>
      </p:sp>
      <p:sp>
        <p:nvSpPr>
          <p:cNvPr id="401" name="Google Shape;401;p41"/>
          <p:cNvSpPr txBox="1">
            <a:spLocks noGrp="1"/>
          </p:cNvSpPr>
          <p:nvPr>
            <p:ph type="body" idx="3"/>
          </p:nvPr>
        </p:nvSpPr>
        <p:spPr>
          <a:xfrm>
            <a:off x="6199187" y="1196975"/>
            <a:ext cx="5481638" cy="363196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800"/>
              <a:buNone/>
              <a:defRPr sz="18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400"/>
              <a:buNone/>
              <a:defRPr sz="1400"/>
            </a:lvl4pPr>
            <a:lvl5pPr marL="2286000" lvl="4" indent="-228600" algn="l">
              <a:lnSpc>
                <a:spcPct val="100000"/>
              </a:lnSpc>
              <a:spcBef>
                <a:spcPts val="300"/>
              </a:spcBef>
              <a:spcAft>
                <a:spcPts val="0"/>
              </a:spcAft>
              <a:buClr>
                <a:srgbClr val="262626"/>
              </a:buClr>
              <a:buSzPts val="1400"/>
              <a:buNone/>
              <a:defRPr sz="1400"/>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400"/>
              <a:buNone/>
              <a:defRPr sz="1400"/>
            </a:lvl7pPr>
            <a:lvl8pPr marL="3657600" lvl="7" indent="-228600" algn="l">
              <a:lnSpc>
                <a:spcPct val="100000"/>
              </a:lnSpc>
              <a:spcBef>
                <a:spcPts val="300"/>
              </a:spcBef>
              <a:spcAft>
                <a:spcPts val="0"/>
              </a:spcAft>
              <a:buClr>
                <a:srgbClr val="262626"/>
              </a:buClr>
              <a:buSzPts val="1400"/>
              <a:buNone/>
              <a:defRPr sz="1400"/>
            </a:lvl8pPr>
            <a:lvl9pPr marL="4114800" lvl="8" indent="-228600" algn="l">
              <a:lnSpc>
                <a:spcPct val="100000"/>
              </a:lnSpc>
              <a:spcBef>
                <a:spcPts val="300"/>
              </a:spcBef>
              <a:spcAft>
                <a:spcPts val="300"/>
              </a:spcAft>
              <a:buClr>
                <a:srgbClr val="262626"/>
              </a:buClr>
              <a:buSzPts val="1400"/>
              <a:buNone/>
              <a:defRPr sz="1400"/>
            </a:lvl9pPr>
          </a:lstStyle>
          <a:p>
            <a:endParaRPr/>
          </a:p>
        </p:txBody>
      </p:sp>
      <p:pic>
        <p:nvPicPr>
          <p:cNvPr id="402" name="Google Shape;402;p41"/>
          <p:cNvPicPr preferRelativeResize="0"/>
          <p:nvPr/>
        </p:nvPicPr>
        <p:blipFill rotWithShape="1">
          <a:blip r:embed="rId2">
            <a:alphaModFix/>
          </a:blip>
          <a:srcRect/>
          <a:stretch/>
        </p:blipFill>
        <p:spPr>
          <a:xfrm>
            <a:off x="10725913" y="6372792"/>
            <a:ext cx="1240699" cy="273600"/>
          </a:xfrm>
          <a:prstGeom prst="rect">
            <a:avLst/>
          </a:prstGeom>
          <a:noFill/>
          <a:ln>
            <a:noFill/>
          </a:ln>
        </p:spPr>
      </p:pic>
    </p:spTree>
  </p:cSld>
  <p:clrMapOvr>
    <a:masterClrMapping/>
  </p:clrMapOvr>
  <p:extLst>
    <p:ext uri="{DCECCB84-F9BA-43D5-87BE-67443E8EF086}">
      <p15:sldGuideLst xmlns:p15="http://schemas.microsoft.com/office/powerpoint/2012/main">
        <p15:guide id="1" pos="316">
          <p15:clr>
            <a:srgbClr val="FBAE40"/>
          </p15:clr>
        </p15:guide>
        <p15:guide id="2" pos="3772">
          <p15:clr>
            <a:srgbClr val="FBAE40"/>
          </p15:clr>
        </p15:guide>
        <p15:guide id="3" pos="3908">
          <p15:clr>
            <a:srgbClr val="FBAE40"/>
          </p15:clr>
        </p15:guide>
        <p15:guide id="4" pos="7363">
          <p15:clr>
            <a:srgbClr val="FBAE40"/>
          </p15:clr>
        </p15:guide>
        <p15:guide id="5" orient="horz" pos="3045">
          <p15:clr>
            <a:srgbClr val="FBAE40"/>
          </p15:clr>
        </p15:guide>
        <p15:guide id="6" orient="horz" pos="754">
          <p15:clr>
            <a:srgbClr val="FBAE40"/>
          </p15:clr>
        </p15:guide>
        <p15:guide id="7" orient="horz" pos="38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Right Panel Key Message">
  <p:cSld name="Right Panel Key Message">
    <p:spTree>
      <p:nvGrpSpPr>
        <p:cNvPr id="1" name="Shape 403"/>
        <p:cNvGrpSpPr/>
        <p:nvPr/>
      </p:nvGrpSpPr>
      <p:grpSpPr>
        <a:xfrm>
          <a:off x="0" y="0"/>
          <a:ext cx="0" cy="0"/>
          <a:chOff x="0" y="0"/>
          <a:chExt cx="0" cy="0"/>
        </a:xfrm>
      </p:grpSpPr>
      <p:sp>
        <p:nvSpPr>
          <p:cNvPr id="404" name="Google Shape;404;p42"/>
          <p:cNvSpPr txBox="1">
            <a:spLocks noGrp="1"/>
          </p:cNvSpPr>
          <p:nvPr>
            <p:ph type="title"/>
          </p:nvPr>
        </p:nvSpPr>
        <p:spPr>
          <a:xfrm>
            <a:off x="515380" y="241403"/>
            <a:ext cx="11161240" cy="7200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5" name="Google Shape;405;p42"/>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6" name="Google Shape;406;p42"/>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407" name="Google Shape;407;p42"/>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08" name="Google Shape;408;p42"/>
          <p:cNvSpPr/>
          <p:nvPr/>
        </p:nvSpPr>
        <p:spPr>
          <a:xfrm>
            <a:off x="7464425" y="1196976"/>
            <a:ext cx="4727575" cy="49689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09" name="Google Shape;409;p42"/>
          <p:cNvSpPr txBox="1">
            <a:spLocks noGrp="1"/>
          </p:cNvSpPr>
          <p:nvPr>
            <p:ph type="body" idx="1"/>
          </p:nvPr>
        </p:nvSpPr>
        <p:spPr>
          <a:xfrm>
            <a:off x="7906871" y="1400175"/>
            <a:ext cx="3795771" cy="2173288"/>
          </a:xfrm>
          <a:prstGeom prst="rect">
            <a:avLst/>
          </a:prstGeom>
          <a:noFill/>
          <a:ln w="12700" cap="flat" cmpd="sng">
            <a:solidFill>
              <a:schemeClr val="lt1"/>
            </a:solidFill>
            <a:prstDash val="solid"/>
            <a:round/>
            <a:headEnd type="none" w="sm" len="sm"/>
            <a:tailEnd type="none" w="sm" len="sm"/>
          </a:ln>
        </p:spPr>
        <p:txBody>
          <a:bodyPr spcFirstLastPara="1" wrap="square" lIns="0" tIns="0" rIns="0" bIns="180000" anchor="b" anchorCtr="0">
            <a:noAutofit/>
          </a:bodyPr>
          <a:lstStyle>
            <a:lvl1pPr marL="457200" lvl="0" indent="-228600" algn="l">
              <a:lnSpc>
                <a:spcPct val="100000"/>
              </a:lnSpc>
              <a:spcBef>
                <a:spcPts val="0"/>
              </a:spcBef>
              <a:spcAft>
                <a:spcPts val="0"/>
              </a:spcAft>
              <a:buClr>
                <a:schemeClr val="lt1"/>
              </a:buClr>
              <a:buSzPts val="2800"/>
              <a:buNone/>
              <a:defRPr sz="2800" b="1" i="0">
                <a:solidFill>
                  <a:schemeClr val="lt1"/>
                </a:solidFill>
                <a:latin typeface="IBM Plex Sans SemiBold"/>
                <a:ea typeface="IBM Plex Sans SemiBold"/>
                <a:cs typeface="IBM Plex Sans SemiBold"/>
                <a:sym typeface="IBM Plex Sans SemiBold"/>
              </a:defRPr>
            </a:lvl1pPr>
            <a:lvl2pPr marL="914400" lvl="1" indent="-355600" algn="l">
              <a:lnSpc>
                <a:spcPct val="100000"/>
              </a:lnSpc>
              <a:spcBef>
                <a:spcPts val="300"/>
              </a:spcBef>
              <a:spcAft>
                <a:spcPts val="0"/>
              </a:spcAft>
              <a:buClr>
                <a:schemeClr val="lt1"/>
              </a:buClr>
              <a:buSzPts val="2000"/>
              <a:buFont typeface="IBM Plex Sans SemiBold"/>
              <a:buChar char="•"/>
              <a:defRPr sz="2000" b="1" i="0">
                <a:solidFill>
                  <a:schemeClr val="lt1"/>
                </a:solidFill>
                <a:latin typeface="IBM Plex Sans SemiBold"/>
                <a:ea typeface="IBM Plex Sans SemiBold"/>
                <a:cs typeface="IBM Plex Sans SemiBold"/>
                <a:sym typeface="IBM Plex Sans SemiBold"/>
              </a:defRPr>
            </a:lvl2pPr>
            <a:lvl3pPr marL="1371600" lvl="2" indent="-355600" algn="l">
              <a:lnSpc>
                <a:spcPct val="100000"/>
              </a:lnSpc>
              <a:spcBef>
                <a:spcPts val="300"/>
              </a:spcBef>
              <a:spcAft>
                <a:spcPts val="0"/>
              </a:spcAft>
              <a:buSzPts val="2000"/>
              <a:buChar char="•"/>
              <a:defRPr sz="2000" b="1" i="0">
                <a:solidFill>
                  <a:schemeClr val="lt1"/>
                </a:solidFill>
                <a:latin typeface="IBM Plex Sans SemiBold"/>
                <a:ea typeface="IBM Plex Sans SemiBold"/>
                <a:cs typeface="IBM Plex Sans SemiBold"/>
                <a:sym typeface="IBM Plex Sans SemiBold"/>
              </a:defRPr>
            </a:lvl3pPr>
            <a:lvl4pPr marL="1828800" lvl="3"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4pPr>
            <a:lvl5pPr marL="2286000" lvl="4" indent="-228600" algn="l">
              <a:lnSpc>
                <a:spcPct val="100000"/>
              </a:lnSpc>
              <a:spcBef>
                <a:spcPts val="300"/>
              </a:spcBef>
              <a:spcAft>
                <a:spcPts val="0"/>
              </a:spcAft>
              <a:buClr>
                <a:schemeClr val="lt1"/>
              </a:buClr>
              <a:buSzPts val="2000"/>
              <a:buNone/>
              <a:defRPr sz="2000" b="1" i="0">
                <a:solidFill>
                  <a:schemeClr val="lt1"/>
                </a:solidFill>
                <a:latin typeface="IBM Plex Sans SemiBold"/>
                <a:ea typeface="IBM Plex Sans SemiBold"/>
                <a:cs typeface="IBM Plex Sans SemiBold"/>
                <a:sym typeface="IBM Plex Sans SemiBold"/>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10" name="Google Shape;410;p42"/>
          <p:cNvSpPr txBox="1">
            <a:spLocks noGrp="1"/>
          </p:cNvSpPr>
          <p:nvPr>
            <p:ph type="body" idx="2"/>
          </p:nvPr>
        </p:nvSpPr>
        <p:spPr>
          <a:xfrm>
            <a:off x="7904938" y="3789363"/>
            <a:ext cx="3775886" cy="220037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1800"/>
              <a:buNone/>
              <a:defRPr>
                <a:solidFill>
                  <a:schemeClr val="lt1"/>
                </a:solidFill>
              </a:defRPr>
            </a:lvl1pPr>
            <a:lvl2pPr marL="914400" lvl="1" indent="-330200" algn="l">
              <a:lnSpc>
                <a:spcPct val="100000"/>
              </a:lnSpc>
              <a:spcBef>
                <a:spcPts val="300"/>
              </a:spcBef>
              <a:spcAft>
                <a:spcPts val="0"/>
              </a:spcAft>
              <a:buClr>
                <a:schemeClr val="lt1"/>
              </a:buClr>
              <a:buSzPts val="1600"/>
              <a:buFont typeface="IBM Plex Sans"/>
              <a:buChar char="•"/>
              <a:defRPr>
                <a:solidFill>
                  <a:schemeClr val="lt1"/>
                </a:solidFill>
              </a:defRPr>
            </a:lvl2pPr>
            <a:lvl3pPr marL="1371600" lvl="2" indent="-330200" algn="l">
              <a:lnSpc>
                <a:spcPct val="100000"/>
              </a:lnSpc>
              <a:spcBef>
                <a:spcPts val="300"/>
              </a:spcBef>
              <a:spcAft>
                <a:spcPts val="0"/>
              </a:spcAft>
              <a:buSzPts val="1600"/>
              <a:buChar char="•"/>
              <a:defRPr>
                <a:solidFill>
                  <a:schemeClr val="lt1"/>
                </a:solidFill>
              </a:defRPr>
            </a:lvl3pPr>
            <a:lvl4pPr marL="1828800" lvl="3" indent="-228600" algn="l">
              <a:lnSpc>
                <a:spcPct val="100000"/>
              </a:lnSpc>
              <a:spcBef>
                <a:spcPts val="300"/>
              </a:spcBef>
              <a:spcAft>
                <a:spcPts val="0"/>
              </a:spcAft>
              <a:buClr>
                <a:schemeClr val="lt1"/>
              </a:buClr>
              <a:buSzPts val="1600"/>
              <a:buNone/>
              <a:defRPr>
                <a:solidFill>
                  <a:schemeClr val="lt1"/>
                </a:solidFill>
              </a:defRPr>
            </a:lvl4pPr>
            <a:lvl5pPr marL="2286000" lvl="4" indent="-228600" algn="l">
              <a:lnSpc>
                <a:spcPct val="100000"/>
              </a:lnSpc>
              <a:spcBef>
                <a:spcPts val="300"/>
              </a:spcBef>
              <a:spcAft>
                <a:spcPts val="0"/>
              </a:spcAft>
              <a:buClr>
                <a:schemeClr val="lt1"/>
              </a:buClr>
              <a:buSzPts val="1600"/>
              <a:buNone/>
              <a:defRPr>
                <a:solidFill>
                  <a:schemeClr val="lt1"/>
                </a:solidFill>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11" name="Google Shape;411;p42"/>
          <p:cNvSpPr txBox="1">
            <a:spLocks noGrp="1"/>
          </p:cNvSpPr>
          <p:nvPr>
            <p:ph type="body" idx="3"/>
          </p:nvPr>
        </p:nvSpPr>
        <p:spPr>
          <a:xfrm>
            <a:off x="519197" y="1196975"/>
            <a:ext cx="6773796" cy="23774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400"/>
              <a:buNone/>
              <a:defRPr sz="1400"/>
            </a:lvl4pPr>
            <a:lvl5pPr marL="2286000" lvl="4" indent="-228600" algn="l">
              <a:lnSpc>
                <a:spcPct val="100000"/>
              </a:lnSpc>
              <a:spcBef>
                <a:spcPts val="300"/>
              </a:spcBef>
              <a:spcAft>
                <a:spcPts val="0"/>
              </a:spcAft>
              <a:buClr>
                <a:srgbClr val="262626"/>
              </a:buClr>
              <a:buSzPts val="1400"/>
              <a:buNone/>
              <a:defRPr sz="1400"/>
            </a:lvl5pPr>
            <a:lvl6pPr marL="2743200" lvl="5" indent="-228600" algn="l">
              <a:lnSpc>
                <a:spcPct val="100000"/>
              </a:lnSpc>
              <a:spcBef>
                <a:spcPts val="300"/>
              </a:spcBef>
              <a:spcAft>
                <a:spcPts val="0"/>
              </a:spcAft>
              <a:buClr>
                <a:srgbClr val="262626"/>
              </a:buClr>
              <a:buSzPts val="1400"/>
              <a:buNone/>
              <a:defRPr sz="1400"/>
            </a:lvl6pPr>
            <a:lvl7pPr marL="3200400" lvl="6" indent="-228600" algn="l">
              <a:lnSpc>
                <a:spcPct val="90000"/>
              </a:lnSpc>
              <a:spcBef>
                <a:spcPts val="300"/>
              </a:spcBef>
              <a:spcAft>
                <a:spcPts val="0"/>
              </a:spcAft>
              <a:buClr>
                <a:srgbClr val="262626"/>
              </a:buClr>
              <a:buSzPts val="1400"/>
              <a:buNone/>
              <a:defRPr sz="1400"/>
            </a:lvl7pPr>
            <a:lvl8pPr marL="3657600" lvl="7" indent="-228600" algn="l">
              <a:lnSpc>
                <a:spcPct val="100000"/>
              </a:lnSpc>
              <a:spcBef>
                <a:spcPts val="300"/>
              </a:spcBef>
              <a:spcAft>
                <a:spcPts val="0"/>
              </a:spcAft>
              <a:buClr>
                <a:srgbClr val="262626"/>
              </a:buClr>
              <a:buSzPts val="1400"/>
              <a:buNone/>
              <a:defRPr sz="1400"/>
            </a:lvl8pPr>
            <a:lvl9pPr marL="4114800" lvl="8" indent="-228600" algn="l">
              <a:lnSpc>
                <a:spcPct val="100000"/>
              </a:lnSpc>
              <a:spcBef>
                <a:spcPts val="300"/>
              </a:spcBef>
              <a:spcAft>
                <a:spcPts val="300"/>
              </a:spcAft>
              <a:buClr>
                <a:srgbClr val="262626"/>
              </a:buClr>
              <a:buSzPts val="1400"/>
              <a:buNone/>
              <a:defRPr sz="1400"/>
            </a:lvl9pPr>
          </a:lstStyle>
          <a:p>
            <a:endParaRPr/>
          </a:p>
        </p:txBody>
      </p:sp>
      <p:sp>
        <p:nvSpPr>
          <p:cNvPr id="412" name="Google Shape;412;p42"/>
          <p:cNvSpPr txBox="1">
            <a:spLocks noGrp="1"/>
          </p:cNvSpPr>
          <p:nvPr>
            <p:ph type="body" idx="4"/>
          </p:nvPr>
        </p:nvSpPr>
        <p:spPr>
          <a:xfrm>
            <a:off x="519197" y="3789040"/>
            <a:ext cx="6773796" cy="237749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400"/>
              <a:buNone/>
              <a:defRPr sz="1400"/>
            </a:lvl4pPr>
            <a:lvl5pPr marL="2286000" lvl="4" indent="-228600" algn="l">
              <a:lnSpc>
                <a:spcPct val="100000"/>
              </a:lnSpc>
              <a:spcBef>
                <a:spcPts val="300"/>
              </a:spcBef>
              <a:spcAft>
                <a:spcPts val="0"/>
              </a:spcAft>
              <a:buClr>
                <a:srgbClr val="262626"/>
              </a:buClr>
              <a:buSzPts val="1400"/>
              <a:buNone/>
              <a:defRPr sz="1400"/>
            </a:lvl5pPr>
            <a:lvl6pPr marL="2743200" lvl="5" indent="-228600" algn="l">
              <a:lnSpc>
                <a:spcPct val="100000"/>
              </a:lnSpc>
              <a:spcBef>
                <a:spcPts val="300"/>
              </a:spcBef>
              <a:spcAft>
                <a:spcPts val="0"/>
              </a:spcAft>
              <a:buClr>
                <a:srgbClr val="262626"/>
              </a:buClr>
              <a:buSzPts val="1400"/>
              <a:buNone/>
              <a:defRPr sz="1400"/>
            </a:lvl6pPr>
            <a:lvl7pPr marL="3200400" lvl="6" indent="-228600" algn="l">
              <a:lnSpc>
                <a:spcPct val="90000"/>
              </a:lnSpc>
              <a:spcBef>
                <a:spcPts val="300"/>
              </a:spcBef>
              <a:spcAft>
                <a:spcPts val="0"/>
              </a:spcAft>
              <a:buClr>
                <a:srgbClr val="262626"/>
              </a:buClr>
              <a:buSzPts val="1400"/>
              <a:buNone/>
              <a:defRPr sz="1400"/>
            </a:lvl7pPr>
            <a:lvl8pPr marL="3657600" lvl="7" indent="-228600" algn="l">
              <a:lnSpc>
                <a:spcPct val="100000"/>
              </a:lnSpc>
              <a:spcBef>
                <a:spcPts val="300"/>
              </a:spcBef>
              <a:spcAft>
                <a:spcPts val="0"/>
              </a:spcAft>
              <a:buClr>
                <a:srgbClr val="262626"/>
              </a:buClr>
              <a:buSzPts val="1400"/>
              <a:buNone/>
              <a:defRPr sz="1400"/>
            </a:lvl8pPr>
            <a:lvl9pPr marL="4114800" lvl="8" indent="-228600" algn="l">
              <a:lnSpc>
                <a:spcPct val="100000"/>
              </a:lnSpc>
              <a:spcBef>
                <a:spcPts val="300"/>
              </a:spcBef>
              <a:spcAft>
                <a:spcPts val="300"/>
              </a:spcAft>
              <a:buClr>
                <a:srgbClr val="262626"/>
              </a:buClr>
              <a:buSzPts val="1400"/>
              <a:buNone/>
              <a:defRPr sz="1400"/>
            </a:lvl9pPr>
          </a:lstStyle>
          <a:p>
            <a:endParaRPr/>
          </a:p>
        </p:txBody>
      </p:sp>
      <p:pic>
        <p:nvPicPr>
          <p:cNvPr id="413" name="Google Shape;413;p42"/>
          <p:cNvPicPr preferRelativeResize="0"/>
          <p:nvPr/>
        </p:nvPicPr>
        <p:blipFill rotWithShape="1">
          <a:blip r:embed="rId2">
            <a:alphaModFix/>
          </a:blip>
          <a:srcRect/>
          <a:stretch/>
        </p:blipFill>
        <p:spPr>
          <a:xfrm>
            <a:off x="10725913" y="6372792"/>
            <a:ext cx="1240699" cy="273600"/>
          </a:xfrm>
          <a:prstGeom prst="rect">
            <a:avLst/>
          </a:prstGeom>
          <a:noFill/>
          <a:ln>
            <a:noFill/>
          </a:ln>
        </p:spPr>
      </p:pic>
    </p:spTree>
  </p:cSld>
  <p:clrMapOvr>
    <a:masterClrMapping/>
  </p:clrMapOvr>
  <p:extLst>
    <p:ext uri="{DCECCB84-F9BA-43D5-87BE-67443E8EF086}">
      <p15:sldGuideLst xmlns:p15="http://schemas.microsoft.com/office/powerpoint/2012/main">
        <p15:guide id="1" pos="316">
          <p15:clr>
            <a:srgbClr val="FBAE40"/>
          </p15:clr>
        </p15:guide>
        <p15:guide id="2" pos="4702">
          <p15:clr>
            <a:srgbClr val="FBAE40"/>
          </p15:clr>
        </p15:guide>
        <p15:guide id="3" pos="7363">
          <p15:clr>
            <a:srgbClr val="FBAE40"/>
          </p15:clr>
        </p15:guide>
        <p15:guide id="4" orient="horz" pos="2251">
          <p15:clr>
            <a:srgbClr val="FBAE40"/>
          </p15:clr>
        </p15:guide>
        <p15:guide id="5" orient="horz" pos="2387">
          <p15:clr>
            <a:srgbClr val="FBAE40"/>
          </p15:clr>
        </p15:guide>
        <p15:guide id="6" orient="horz" pos="754">
          <p15:clr>
            <a:srgbClr val="FBAE40"/>
          </p15:clr>
        </p15:guide>
        <p15:guide id="7" orient="horz" pos="38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Layout">
  <p:cSld name="Quote Layout">
    <p:spTree>
      <p:nvGrpSpPr>
        <p:cNvPr id="1" name="Shape 414"/>
        <p:cNvGrpSpPr/>
        <p:nvPr/>
      </p:nvGrpSpPr>
      <p:grpSpPr>
        <a:xfrm>
          <a:off x="0" y="0"/>
          <a:ext cx="0" cy="0"/>
          <a:chOff x="0" y="0"/>
          <a:chExt cx="0" cy="0"/>
        </a:xfrm>
      </p:grpSpPr>
      <p:sp>
        <p:nvSpPr>
          <p:cNvPr id="415" name="Google Shape;415;p43"/>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6" name="Google Shape;416;p43"/>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417" name="Google Shape;417;p43"/>
          <p:cNvSpPr/>
          <p:nvPr/>
        </p:nvSpPr>
        <p:spPr>
          <a:xfrm>
            <a:off x="-1914524" y="1940613"/>
            <a:ext cx="1585730" cy="21957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Quote area</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4 lines max</a:t>
            </a:r>
            <a:endParaRPr sz="1100" b="1" i="0">
              <a:solidFill>
                <a:schemeClr val="dk1"/>
              </a:solidFill>
              <a:latin typeface="IBM Plex Sans SemiBold"/>
              <a:ea typeface="IBM Plex Sans SemiBold"/>
              <a:cs typeface="IBM Plex Sans SemiBold"/>
              <a:sym typeface="IBM Plex Sans SemiBold"/>
            </a:endParaRPr>
          </a:p>
        </p:txBody>
      </p:sp>
      <p:sp>
        <p:nvSpPr>
          <p:cNvPr id="418" name="Google Shape;418;p43"/>
          <p:cNvSpPr/>
          <p:nvPr/>
        </p:nvSpPr>
        <p:spPr>
          <a:xfrm>
            <a:off x="-279399" y="1463675"/>
            <a:ext cx="120650" cy="3149600"/>
          </a:xfrm>
          <a:custGeom>
            <a:avLst/>
            <a:gdLst/>
            <a:ahLst/>
            <a:cxnLst/>
            <a:rect l="l" t="t" r="r" b="b"/>
            <a:pathLst>
              <a:path w="187325" h="3140075" extrusionOk="0">
                <a:moveTo>
                  <a:pt x="187325" y="0"/>
                </a:moveTo>
                <a:lnTo>
                  <a:pt x="0" y="0"/>
                </a:lnTo>
                <a:lnTo>
                  <a:pt x="0" y="3140075"/>
                </a:lnTo>
                <a:lnTo>
                  <a:pt x="171450" y="3140075"/>
                </a:lnTo>
              </a:path>
            </a:pathLst>
          </a:cu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19" name="Google Shape;419;p43"/>
          <p:cNvSpPr txBox="1">
            <a:spLocks noGrp="1"/>
          </p:cNvSpPr>
          <p:nvPr>
            <p:ph type="body" idx="1"/>
          </p:nvPr>
        </p:nvSpPr>
        <p:spPr>
          <a:xfrm>
            <a:off x="847344" y="1390650"/>
            <a:ext cx="10497312" cy="3443288"/>
          </a:xfrm>
          <a:prstGeom prst="rect">
            <a:avLst/>
          </a:prstGeom>
          <a:solidFill>
            <a:schemeClr val="lt1"/>
          </a:solid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rgbClr val="262626"/>
              </a:buClr>
              <a:buSzPts val="3600"/>
              <a:buNone/>
              <a:defRPr sz="3600" b="0" i="0">
                <a:latin typeface="IBM Plex Serif Medium"/>
                <a:ea typeface="IBM Plex Serif Medium"/>
                <a:cs typeface="IBM Plex Serif Medium"/>
                <a:sym typeface="IBM Plex Serif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20" name="Google Shape;420;p43"/>
          <p:cNvSpPr txBox="1">
            <a:spLocks noGrp="1"/>
          </p:cNvSpPr>
          <p:nvPr>
            <p:ph type="body" idx="2"/>
          </p:nvPr>
        </p:nvSpPr>
        <p:spPr>
          <a:xfrm>
            <a:off x="511175" y="5719865"/>
            <a:ext cx="11169650" cy="338036"/>
          </a:xfrm>
          <a:prstGeom prst="rect">
            <a:avLst/>
          </a:prstGeom>
          <a:solidFill>
            <a:schemeClr val="lt1"/>
          </a:solidFill>
          <a:ln>
            <a:noFill/>
          </a:ln>
        </p:spPr>
        <p:txBody>
          <a:bodyPr spcFirstLastPara="1" wrap="square" lIns="0" tIns="0" rIns="0" bIns="0" anchor="ctr" anchorCtr="0">
            <a:noAutofit/>
          </a:bodyPr>
          <a:lstStyle>
            <a:lvl1pPr marL="457200" lvl="0" indent="-228600" algn="r">
              <a:lnSpc>
                <a:spcPct val="100000"/>
              </a:lnSpc>
              <a:spcBef>
                <a:spcPts val="0"/>
              </a:spcBef>
              <a:spcAft>
                <a:spcPts val="0"/>
              </a:spcAft>
              <a:buClr>
                <a:srgbClr val="262626"/>
              </a:buClr>
              <a:buSzPts val="1600"/>
              <a:buNone/>
              <a:defRPr sz="1600" b="0" i="0">
                <a:latin typeface="IBM Plex Serif ExtraLight"/>
                <a:ea typeface="IBM Plex Serif ExtraLight"/>
                <a:cs typeface="IBM Plex Serif ExtraLight"/>
                <a:sym typeface="IBM Plex Serif ExtraLight"/>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21" name="Google Shape;421;p43"/>
          <p:cNvSpPr/>
          <p:nvPr/>
        </p:nvSpPr>
        <p:spPr>
          <a:xfrm>
            <a:off x="603504" y="877824"/>
            <a:ext cx="10991088" cy="548640"/>
          </a:xfrm>
          <a:custGeom>
            <a:avLst/>
            <a:gdLst/>
            <a:ahLst/>
            <a:cxnLst/>
            <a:rect l="l" t="t" r="r" b="b"/>
            <a:pathLst>
              <a:path w="10991088" h="530352" extrusionOk="0">
                <a:moveTo>
                  <a:pt x="0" y="493776"/>
                </a:moveTo>
                <a:lnTo>
                  <a:pt x="0" y="0"/>
                </a:lnTo>
                <a:lnTo>
                  <a:pt x="10991088" y="0"/>
                </a:lnTo>
                <a:lnTo>
                  <a:pt x="10991088" y="530352"/>
                </a:lnTo>
              </a:path>
            </a:pathLst>
          </a:custGeom>
          <a:noFill/>
          <a:ln w="1524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22" name="Google Shape;422;p43"/>
          <p:cNvSpPr/>
          <p:nvPr/>
        </p:nvSpPr>
        <p:spPr>
          <a:xfrm rot="10800000" flipH="1">
            <a:off x="603504" y="4642485"/>
            <a:ext cx="10991088" cy="548640"/>
          </a:xfrm>
          <a:custGeom>
            <a:avLst/>
            <a:gdLst/>
            <a:ahLst/>
            <a:cxnLst/>
            <a:rect l="l" t="t" r="r" b="b"/>
            <a:pathLst>
              <a:path w="10991088" h="530352" extrusionOk="0">
                <a:moveTo>
                  <a:pt x="0" y="493776"/>
                </a:moveTo>
                <a:lnTo>
                  <a:pt x="0" y="0"/>
                </a:lnTo>
                <a:lnTo>
                  <a:pt x="10991088" y="0"/>
                </a:lnTo>
                <a:lnTo>
                  <a:pt x="10991088" y="530352"/>
                </a:lnTo>
              </a:path>
            </a:pathLst>
          </a:custGeom>
          <a:noFill/>
          <a:ln w="1524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23" name="Google Shape;423;p43"/>
          <p:cNvSpPr/>
          <p:nvPr/>
        </p:nvSpPr>
        <p:spPr>
          <a:xfrm>
            <a:off x="688881" y="0"/>
            <a:ext cx="1285929" cy="26468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accent2"/>
              </a:buClr>
              <a:buSzPts val="16600"/>
              <a:buFont typeface="Arial"/>
              <a:buNone/>
            </a:pPr>
            <a:r>
              <a:rPr lang="en-CA" sz="16600" b="1" i="0">
                <a:solidFill>
                  <a:schemeClr val="accent2"/>
                </a:solidFill>
                <a:latin typeface="IBM Plex Serif"/>
                <a:ea typeface="IBM Plex Serif"/>
                <a:cs typeface="IBM Plex Serif"/>
                <a:sym typeface="IBM Plex Serif"/>
              </a:rPr>
              <a:t>“</a:t>
            </a:r>
            <a:endParaRPr/>
          </a:p>
        </p:txBody>
      </p:sp>
      <p:sp>
        <p:nvSpPr>
          <p:cNvPr id="424" name="Google Shape;424;p43"/>
          <p:cNvSpPr/>
          <p:nvPr/>
        </p:nvSpPr>
        <p:spPr>
          <a:xfrm>
            <a:off x="10308452" y="4533255"/>
            <a:ext cx="1285929" cy="26468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accent2"/>
              </a:buClr>
              <a:buSzPts val="16600"/>
              <a:buFont typeface="Arial"/>
              <a:buNone/>
            </a:pPr>
            <a:r>
              <a:rPr lang="en-CA" sz="16600" b="1" i="0">
                <a:solidFill>
                  <a:schemeClr val="accent2"/>
                </a:solidFill>
                <a:latin typeface="IBM Plex Serif"/>
                <a:ea typeface="IBM Plex Serif"/>
                <a:cs typeface="IBM Plex Serif"/>
                <a:sym typeface="IBM Plex Serif"/>
              </a:rPr>
              <a:t>”</a:t>
            </a:r>
            <a:endParaRPr/>
          </a:p>
        </p:txBody>
      </p:sp>
      <p:pic>
        <p:nvPicPr>
          <p:cNvPr id="425" name="Google Shape;425;p43"/>
          <p:cNvPicPr preferRelativeResize="0"/>
          <p:nvPr/>
        </p:nvPicPr>
        <p:blipFill rotWithShape="1">
          <a:blip r:embed="rId2">
            <a:alphaModFix/>
          </a:blip>
          <a:srcRect/>
          <a:stretch/>
        </p:blipFill>
        <p:spPr>
          <a:xfrm>
            <a:off x="10725913" y="6372792"/>
            <a:ext cx="1240699" cy="273600"/>
          </a:xfrm>
          <a:prstGeom prst="rect">
            <a:avLst/>
          </a:prstGeom>
          <a:noFill/>
          <a:ln>
            <a:noFill/>
          </a:ln>
        </p:spPr>
      </p:pic>
    </p:spTree>
  </p:cSld>
  <p:clrMapOvr>
    <a:masterClrMapping/>
  </p:clrMapOvr>
  <p:extLst>
    <p:ext uri="{DCECCB84-F9BA-43D5-87BE-67443E8EF086}">
      <p15:sldGuideLst xmlns:p15="http://schemas.microsoft.com/office/powerpoint/2012/main">
        <p15:guide id="1" pos="325">
          <p15:clr>
            <a:srgbClr val="FBAE40"/>
          </p15:clr>
        </p15:guide>
        <p15:guide id="2" pos="7355">
          <p15:clr>
            <a:srgbClr val="FBAE40"/>
          </p15:clr>
        </p15:guide>
        <p15:guide id="3" orient="horz" pos="867">
          <p15:clr>
            <a:srgbClr val="FBAE40"/>
          </p15:clr>
        </p15:guide>
        <p15:guide id="4" orient="horz" pos="3612">
          <p15:clr>
            <a:srgbClr val="FBAE40"/>
          </p15:clr>
        </p15:guide>
        <p15:guide id="5" orient="horz" pos="3045">
          <p15:clr>
            <a:srgbClr val="FBAE40"/>
          </p15:clr>
        </p15:guide>
        <p15:guide id="6" orient="horz" pos="381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426"/>
        <p:cNvGrpSpPr/>
        <p:nvPr/>
      </p:nvGrpSpPr>
      <p:grpSpPr>
        <a:xfrm>
          <a:off x="0" y="0"/>
          <a:ext cx="0" cy="0"/>
          <a:chOff x="0" y="0"/>
          <a:chExt cx="0" cy="0"/>
        </a:xfrm>
      </p:grpSpPr>
      <p:sp>
        <p:nvSpPr>
          <p:cNvPr id="427" name="Google Shape;427;p44"/>
          <p:cNvSpPr txBox="1">
            <a:spLocks noGrp="1"/>
          </p:cNvSpPr>
          <p:nvPr>
            <p:ph type="title"/>
          </p:nvPr>
        </p:nvSpPr>
        <p:spPr>
          <a:xfrm>
            <a:off x="518859" y="225425"/>
            <a:ext cx="11161240" cy="7200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2800"/>
              <a:buFont typeface="IBM Plex Sans SemiBold"/>
              <a:buNone/>
              <a:defRPr b="1" i="0">
                <a:latin typeface="IBM Plex Sans SemiBold"/>
                <a:ea typeface="IBM Plex Sans SemiBold"/>
                <a:cs typeface="IBM Plex Sans SemiBold"/>
                <a:sym typeface="IBM Plex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8" name="Google Shape;428;p44"/>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9" name="Google Shape;429;p44"/>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430" name="Google Shape;430;p44"/>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31" name="Google Shape;431;p44"/>
          <p:cNvSpPr txBox="1">
            <a:spLocks noGrp="1"/>
          </p:cNvSpPr>
          <p:nvPr>
            <p:ph type="body" idx="1"/>
          </p:nvPr>
        </p:nvSpPr>
        <p:spPr>
          <a:xfrm>
            <a:off x="518431" y="1196975"/>
            <a:ext cx="5420895" cy="52209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32" name="Google Shape;432;p44"/>
          <p:cNvSpPr txBox="1">
            <a:spLocks noGrp="1"/>
          </p:cNvSpPr>
          <p:nvPr>
            <p:ph type="body" idx="2"/>
          </p:nvPr>
        </p:nvSpPr>
        <p:spPr>
          <a:xfrm>
            <a:off x="6254750" y="1196975"/>
            <a:ext cx="5430910" cy="522097"/>
          </a:xfrm>
          <a:prstGeom prst="rect">
            <a:avLst/>
          </a:prstGeom>
          <a:noFill/>
          <a:ln>
            <a:noFill/>
          </a:ln>
        </p:spPr>
        <p:txBody>
          <a:bodyPr spcFirstLastPara="1" wrap="square" lIns="0" tIns="0" rIns="0" bIns="0" anchor="b" anchorCtr="0">
            <a:noAutofit/>
          </a:bodyPr>
          <a:lstStyle>
            <a:lvl1pPr marL="457200" marR="0" lvl="0" indent="-228600" algn="l">
              <a:lnSpc>
                <a:spcPct val="90000"/>
              </a:lnSpc>
              <a:spcBef>
                <a:spcPts val="0"/>
              </a:spcBef>
              <a:spcAft>
                <a:spcPts val="0"/>
              </a:spcAft>
              <a:buClr>
                <a:schemeClr val="accent1"/>
              </a:buClr>
              <a:buSzPts val="1400"/>
              <a:buFont typeface="Arial"/>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33" name="Google Shape;433;p44"/>
          <p:cNvSpPr txBox="1">
            <a:spLocks noGrp="1"/>
          </p:cNvSpPr>
          <p:nvPr>
            <p:ph type="body" idx="3"/>
          </p:nvPr>
        </p:nvSpPr>
        <p:spPr>
          <a:xfrm>
            <a:off x="518859" y="1773239"/>
            <a:ext cx="5420468" cy="445193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800"/>
              <a:buNone/>
              <a:defRPr sz="1800"/>
            </a:lvl1pPr>
            <a:lvl2pPr marL="914400" lvl="1" indent="-342900" algn="l">
              <a:lnSpc>
                <a:spcPct val="100000"/>
              </a:lnSpc>
              <a:spcBef>
                <a:spcPts val="300"/>
              </a:spcBef>
              <a:spcAft>
                <a:spcPts val="0"/>
              </a:spcAft>
              <a:buClr>
                <a:srgbClr val="262626"/>
              </a:buClr>
              <a:buSzPts val="1800"/>
              <a:buFont typeface="IBM Plex Sans"/>
              <a:buChar char="•"/>
              <a:defRPr sz="1800"/>
            </a:lvl2pPr>
            <a:lvl3pPr marL="1371600" lvl="2" indent="-330200" algn="l">
              <a:lnSpc>
                <a:spcPct val="100000"/>
              </a:lnSpc>
              <a:spcBef>
                <a:spcPts val="300"/>
              </a:spcBef>
              <a:spcAft>
                <a:spcPts val="0"/>
              </a:spcAft>
              <a:buSzPts val="1600"/>
              <a:buChar char="•"/>
              <a:defRPr sz="1600"/>
            </a:lvl3pPr>
            <a:lvl4pPr marL="1828800" lvl="3" indent="-228600" algn="l">
              <a:lnSpc>
                <a:spcPct val="100000"/>
              </a:lnSpc>
              <a:spcBef>
                <a:spcPts val="300"/>
              </a:spcBef>
              <a:spcAft>
                <a:spcPts val="0"/>
              </a:spcAft>
              <a:buClr>
                <a:schemeClr val="accent1"/>
              </a:buClr>
              <a:buSzPts val="1600"/>
              <a:buNone/>
              <a:defRPr sz="1600"/>
            </a:lvl4pPr>
            <a:lvl5pPr marL="2286000" lvl="4" indent="-228600" algn="l">
              <a:lnSpc>
                <a:spcPct val="100000"/>
              </a:lnSpc>
              <a:spcBef>
                <a:spcPts val="300"/>
              </a:spcBef>
              <a:spcAft>
                <a:spcPts val="0"/>
              </a:spcAft>
              <a:buClr>
                <a:srgbClr val="262626"/>
              </a:buClr>
              <a:buSzPts val="1600"/>
              <a:buNone/>
              <a:defRPr sz="1600"/>
            </a:lvl5pPr>
            <a:lvl6pPr marL="2743200" lvl="5" indent="-228600" algn="l">
              <a:lnSpc>
                <a:spcPct val="100000"/>
              </a:lnSpc>
              <a:spcBef>
                <a:spcPts val="300"/>
              </a:spcBef>
              <a:spcAft>
                <a:spcPts val="0"/>
              </a:spcAft>
              <a:buClr>
                <a:srgbClr val="262626"/>
              </a:buClr>
              <a:buSzPts val="1600"/>
              <a:buNone/>
              <a:defRPr sz="1600"/>
            </a:lvl6pPr>
            <a:lvl7pPr marL="3200400" lvl="6" indent="-228600" algn="l">
              <a:lnSpc>
                <a:spcPct val="90000"/>
              </a:lnSpc>
              <a:spcBef>
                <a:spcPts val="300"/>
              </a:spcBef>
              <a:spcAft>
                <a:spcPts val="0"/>
              </a:spcAft>
              <a:buClr>
                <a:srgbClr val="262626"/>
              </a:buClr>
              <a:buSzPts val="1600"/>
              <a:buNone/>
              <a:defRPr sz="1600"/>
            </a:lvl7pPr>
            <a:lvl8pPr marL="3657600" lvl="7" indent="-228600" algn="l">
              <a:lnSpc>
                <a:spcPct val="100000"/>
              </a:lnSpc>
              <a:spcBef>
                <a:spcPts val="300"/>
              </a:spcBef>
              <a:spcAft>
                <a:spcPts val="0"/>
              </a:spcAft>
              <a:buClr>
                <a:srgbClr val="262626"/>
              </a:buClr>
              <a:buSzPts val="1600"/>
              <a:buNone/>
              <a:defRPr sz="1600"/>
            </a:lvl8pPr>
            <a:lvl9pPr marL="4114800" lvl="8" indent="-228600" algn="l">
              <a:lnSpc>
                <a:spcPct val="100000"/>
              </a:lnSpc>
              <a:spcBef>
                <a:spcPts val="300"/>
              </a:spcBef>
              <a:spcAft>
                <a:spcPts val="300"/>
              </a:spcAft>
              <a:buClr>
                <a:srgbClr val="262626"/>
              </a:buClr>
              <a:buSzPts val="1600"/>
              <a:buNone/>
              <a:defRPr sz="1600"/>
            </a:lvl9pPr>
          </a:lstStyle>
          <a:p>
            <a:endParaRPr/>
          </a:p>
        </p:txBody>
      </p:sp>
      <p:sp>
        <p:nvSpPr>
          <p:cNvPr id="434" name="Google Shape;434;p44"/>
          <p:cNvSpPr txBox="1">
            <a:spLocks noGrp="1"/>
          </p:cNvSpPr>
          <p:nvPr>
            <p:ph type="body" idx="4"/>
          </p:nvPr>
        </p:nvSpPr>
        <p:spPr>
          <a:xfrm>
            <a:off x="6254634" y="1773238"/>
            <a:ext cx="5434130" cy="44519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800"/>
              <a:buNone/>
              <a:defRPr sz="1800"/>
            </a:lvl1pPr>
            <a:lvl2pPr marL="914400" lvl="1" indent="-342900" algn="l">
              <a:lnSpc>
                <a:spcPct val="100000"/>
              </a:lnSpc>
              <a:spcBef>
                <a:spcPts val="300"/>
              </a:spcBef>
              <a:spcAft>
                <a:spcPts val="0"/>
              </a:spcAft>
              <a:buClr>
                <a:srgbClr val="262626"/>
              </a:buClr>
              <a:buSzPts val="1800"/>
              <a:buFont typeface="IBM Plex Sans"/>
              <a:buChar char="•"/>
              <a:defRPr sz="1800"/>
            </a:lvl2pPr>
            <a:lvl3pPr marL="1371600" lvl="2" indent="-330200" algn="l">
              <a:lnSpc>
                <a:spcPct val="100000"/>
              </a:lnSpc>
              <a:spcBef>
                <a:spcPts val="300"/>
              </a:spcBef>
              <a:spcAft>
                <a:spcPts val="0"/>
              </a:spcAft>
              <a:buSzPts val="1600"/>
              <a:buChar char="•"/>
              <a:defRPr sz="1600"/>
            </a:lvl3pPr>
            <a:lvl4pPr marL="1828800" lvl="3" indent="-228600" algn="l">
              <a:lnSpc>
                <a:spcPct val="100000"/>
              </a:lnSpc>
              <a:spcBef>
                <a:spcPts val="300"/>
              </a:spcBef>
              <a:spcAft>
                <a:spcPts val="0"/>
              </a:spcAft>
              <a:buClr>
                <a:schemeClr val="accent1"/>
              </a:buClr>
              <a:buSzPts val="1600"/>
              <a:buNone/>
              <a:defRPr sz="1600"/>
            </a:lvl4pPr>
            <a:lvl5pPr marL="2286000" lvl="4" indent="-228600" algn="l">
              <a:lnSpc>
                <a:spcPct val="100000"/>
              </a:lnSpc>
              <a:spcBef>
                <a:spcPts val="300"/>
              </a:spcBef>
              <a:spcAft>
                <a:spcPts val="0"/>
              </a:spcAft>
              <a:buClr>
                <a:srgbClr val="262626"/>
              </a:buClr>
              <a:buSzPts val="1600"/>
              <a:buNone/>
              <a:defRPr sz="1600"/>
            </a:lvl5pPr>
            <a:lvl6pPr marL="2743200" lvl="5" indent="-228600" algn="l">
              <a:lnSpc>
                <a:spcPct val="100000"/>
              </a:lnSpc>
              <a:spcBef>
                <a:spcPts val="300"/>
              </a:spcBef>
              <a:spcAft>
                <a:spcPts val="0"/>
              </a:spcAft>
              <a:buClr>
                <a:srgbClr val="262626"/>
              </a:buClr>
              <a:buSzPts val="1600"/>
              <a:buNone/>
              <a:defRPr sz="1600"/>
            </a:lvl6pPr>
            <a:lvl7pPr marL="3200400" lvl="6" indent="-228600" algn="l">
              <a:lnSpc>
                <a:spcPct val="90000"/>
              </a:lnSpc>
              <a:spcBef>
                <a:spcPts val="300"/>
              </a:spcBef>
              <a:spcAft>
                <a:spcPts val="0"/>
              </a:spcAft>
              <a:buClr>
                <a:srgbClr val="262626"/>
              </a:buClr>
              <a:buSzPts val="1600"/>
              <a:buNone/>
              <a:defRPr sz="1600"/>
            </a:lvl7pPr>
            <a:lvl8pPr marL="3657600" lvl="7" indent="-228600" algn="l">
              <a:lnSpc>
                <a:spcPct val="100000"/>
              </a:lnSpc>
              <a:spcBef>
                <a:spcPts val="300"/>
              </a:spcBef>
              <a:spcAft>
                <a:spcPts val="0"/>
              </a:spcAft>
              <a:buClr>
                <a:srgbClr val="262626"/>
              </a:buClr>
              <a:buSzPts val="1600"/>
              <a:buNone/>
              <a:defRPr sz="1600"/>
            </a:lvl8pPr>
            <a:lvl9pPr marL="4114800" lvl="8" indent="-228600" algn="l">
              <a:lnSpc>
                <a:spcPct val="100000"/>
              </a:lnSpc>
              <a:spcBef>
                <a:spcPts val="300"/>
              </a:spcBef>
              <a:spcAft>
                <a:spcPts val="300"/>
              </a:spcAft>
              <a:buClr>
                <a:srgbClr val="262626"/>
              </a:buClr>
              <a:buSzPts val="1600"/>
              <a:buNone/>
              <a:defRPr sz="1600"/>
            </a:lvl9pPr>
          </a:lstStyle>
          <a:p>
            <a:endParaRPr/>
          </a:p>
        </p:txBody>
      </p:sp>
      <p:pic>
        <p:nvPicPr>
          <p:cNvPr id="435" name="Google Shape;435;p44"/>
          <p:cNvPicPr preferRelativeResize="0"/>
          <p:nvPr/>
        </p:nvPicPr>
        <p:blipFill rotWithShape="1">
          <a:blip r:embed="rId2">
            <a:alphaModFix/>
          </a:blip>
          <a:srcRect/>
          <a:stretch/>
        </p:blipFill>
        <p:spPr>
          <a:xfrm>
            <a:off x="10725913" y="6372792"/>
            <a:ext cx="1240699" cy="273600"/>
          </a:xfrm>
          <a:prstGeom prst="rect">
            <a:avLst/>
          </a:prstGeom>
          <a:noFill/>
          <a:ln>
            <a:noFill/>
          </a:ln>
        </p:spPr>
      </p:pic>
    </p:spTree>
  </p:cSld>
  <p:clrMapOvr>
    <a:masterClrMapping/>
  </p:clrMapOvr>
  <p:extLst>
    <p:ext uri="{DCECCB84-F9BA-43D5-87BE-67443E8EF086}">
      <p15:sldGuideLst xmlns:p15="http://schemas.microsoft.com/office/powerpoint/2012/main">
        <p15:guide id="1" pos="316">
          <p15:clr>
            <a:srgbClr val="FBAE40"/>
          </p15:clr>
        </p15:guide>
        <p15:guide id="2" pos="3739">
          <p15:clr>
            <a:srgbClr val="FBAE40"/>
          </p15:clr>
        </p15:guide>
        <p15:guide id="3" pos="3940">
          <p15:clr>
            <a:srgbClr val="FBAE40"/>
          </p15:clr>
        </p15:guide>
        <p15:guide id="4" pos="7363">
          <p15:clr>
            <a:srgbClr val="FBAE40"/>
          </p15:clr>
        </p15:guide>
        <p15:guide id="5" orient="horz" pos="754">
          <p15:clr>
            <a:srgbClr val="FBAE40"/>
          </p15:clr>
        </p15:guide>
        <p15:guide id="6" orient="horz" pos="1117">
          <p15:clr>
            <a:srgbClr val="FBAE40"/>
          </p15:clr>
        </p15:guide>
        <p15:guide id="7" orient="horz" pos="3884">
          <p15:clr>
            <a:srgbClr val="FBAE40"/>
          </p15:clr>
        </p15:guide>
        <p15:guide id="8" orient="horz" pos="426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Column">
  <p:cSld name="Three Column">
    <p:spTree>
      <p:nvGrpSpPr>
        <p:cNvPr id="1" name="Shape 436"/>
        <p:cNvGrpSpPr/>
        <p:nvPr/>
      </p:nvGrpSpPr>
      <p:grpSpPr>
        <a:xfrm>
          <a:off x="0" y="0"/>
          <a:ext cx="0" cy="0"/>
          <a:chOff x="0" y="0"/>
          <a:chExt cx="0" cy="0"/>
        </a:xfrm>
      </p:grpSpPr>
      <p:sp>
        <p:nvSpPr>
          <p:cNvPr id="437" name="Google Shape;437;p45"/>
          <p:cNvSpPr txBox="1">
            <a:spLocks noGrp="1"/>
          </p:cNvSpPr>
          <p:nvPr>
            <p:ph type="title"/>
          </p:nvPr>
        </p:nvSpPr>
        <p:spPr>
          <a:xfrm>
            <a:off x="518859" y="225425"/>
            <a:ext cx="11161240" cy="7200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2800"/>
              <a:buFont typeface="IBM Plex Sans SemiBold"/>
              <a:buNone/>
              <a:defRPr b="1" i="0">
                <a:latin typeface="IBM Plex Sans SemiBold"/>
                <a:ea typeface="IBM Plex Sans SemiBold"/>
                <a:cs typeface="IBM Plex Sans SemiBold"/>
                <a:sym typeface="IBM Plex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8" name="Google Shape;438;p45"/>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9" name="Google Shape;439;p45"/>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440" name="Google Shape;440;p45"/>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41" name="Google Shape;441;p45"/>
          <p:cNvSpPr txBox="1">
            <a:spLocks noGrp="1"/>
          </p:cNvSpPr>
          <p:nvPr>
            <p:ph type="body" idx="1"/>
          </p:nvPr>
        </p:nvSpPr>
        <p:spPr>
          <a:xfrm>
            <a:off x="518859" y="1773238"/>
            <a:ext cx="3523302" cy="439261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442" name="Google Shape;442;p45"/>
          <p:cNvSpPr txBox="1">
            <a:spLocks noGrp="1"/>
          </p:cNvSpPr>
          <p:nvPr>
            <p:ph type="body" idx="2"/>
          </p:nvPr>
        </p:nvSpPr>
        <p:spPr>
          <a:xfrm>
            <a:off x="4338637" y="1773238"/>
            <a:ext cx="3510000" cy="439261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443" name="Google Shape;443;p45"/>
          <p:cNvSpPr txBox="1">
            <a:spLocks noGrp="1"/>
          </p:cNvSpPr>
          <p:nvPr>
            <p:ph type="body" idx="3"/>
          </p:nvPr>
        </p:nvSpPr>
        <p:spPr>
          <a:xfrm>
            <a:off x="8183540" y="1773238"/>
            <a:ext cx="3492560" cy="439261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444" name="Google Shape;444;p45"/>
          <p:cNvSpPr txBox="1">
            <a:spLocks noGrp="1"/>
          </p:cNvSpPr>
          <p:nvPr>
            <p:ph type="body" idx="4"/>
          </p:nvPr>
        </p:nvSpPr>
        <p:spPr>
          <a:xfrm>
            <a:off x="518432" y="1196975"/>
            <a:ext cx="3524932" cy="52209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45" name="Google Shape;445;p45"/>
          <p:cNvSpPr txBox="1">
            <a:spLocks noGrp="1"/>
          </p:cNvSpPr>
          <p:nvPr>
            <p:ph type="body" idx="5"/>
          </p:nvPr>
        </p:nvSpPr>
        <p:spPr>
          <a:xfrm>
            <a:off x="4332288" y="1196975"/>
            <a:ext cx="3524932" cy="52209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46" name="Google Shape;446;p45"/>
          <p:cNvSpPr txBox="1">
            <a:spLocks noGrp="1"/>
          </p:cNvSpPr>
          <p:nvPr>
            <p:ph type="body" idx="6"/>
          </p:nvPr>
        </p:nvSpPr>
        <p:spPr>
          <a:xfrm>
            <a:off x="8184232" y="1196975"/>
            <a:ext cx="3504531" cy="52209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pic>
        <p:nvPicPr>
          <p:cNvPr id="447" name="Google Shape;447;p45"/>
          <p:cNvPicPr preferRelativeResize="0"/>
          <p:nvPr/>
        </p:nvPicPr>
        <p:blipFill rotWithShape="1">
          <a:blip r:embed="rId2">
            <a:alphaModFix/>
          </a:blip>
          <a:srcRect/>
          <a:stretch/>
        </p:blipFill>
        <p:spPr>
          <a:xfrm>
            <a:off x="10725913" y="6372792"/>
            <a:ext cx="1240699" cy="273600"/>
          </a:xfrm>
          <a:prstGeom prst="rect">
            <a:avLst/>
          </a:prstGeom>
          <a:noFill/>
          <a:ln>
            <a:noFill/>
          </a:ln>
        </p:spPr>
      </p:pic>
    </p:spTree>
  </p:cSld>
  <p:clrMapOvr>
    <a:masterClrMapping/>
  </p:clrMapOvr>
  <p:extLst>
    <p:ext uri="{DCECCB84-F9BA-43D5-87BE-67443E8EF086}">
      <p15:sldGuideLst xmlns:p15="http://schemas.microsoft.com/office/powerpoint/2012/main">
        <p15:guide id="1" pos="316">
          <p15:clr>
            <a:srgbClr val="FBAE40"/>
          </p15:clr>
        </p15:guide>
        <p15:guide id="2" pos="7363">
          <p15:clr>
            <a:srgbClr val="FBAE40"/>
          </p15:clr>
        </p15:guide>
        <p15:guide id="3" orient="horz" pos="1117">
          <p15:clr>
            <a:srgbClr val="FBAE40"/>
          </p15:clr>
        </p15:guide>
        <p15:guide id="4" orient="horz" pos="3888">
          <p15:clr>
            <a:srgbClr val="FBAE40"/>
          </p15:clr>
        </p15:guide>
        <p15:guide id="5" orient="horz" pos="754">
          <p15:clr>
            <a:srgbClr val="FBAE40"/>
          </p15:clr>
        </p15:guide>
        <p15:guide id="6" pos="2729">
          <p15:clr>
            <a:srgbClr val="FBAE40"/>
          </p15:clr>
        </p15:guide>
        <p15:guide id="7" pos="2547">
          <p15:clr>
            <a:srgbClr val="FBAE40"/>
          </p15:clr>
        </p15:guide>
        <p15:guide id="8" pos="4951">
          <p15:clr>
            <a:srgbClr val="FBAE40"/>
          </p15:clr>
        </p15:guide>
        <p15:guide id="9" pos="515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Four Column">
  <p:cSld name="Four Column">
    <p:spTree>
      <p:nvGrpSpPr>
        <p:cNvPr id="1" name="Shape 448"/>
        <p:cNvGrpSpPr/>
        <p:nvPr/>
      </p:nvGrpSpPr>
      <p:grpSpPr>
        <a:xfrm>
          <a:off x="0" y="0"/>
          <a:ext cx="0" cy="0"/>
          <a:chOff x="0" y="0"/>
          <a:chExt cx="0" cy="0"/>
        </a:xfrm>
      </p:grpSpPr>
      <p:sp>
        <p:nvSpPr>
          <p:cNvPr id="449" name="Google Shape;449;p46"/>
          <p:cNvSpPr txBox="1">
            <a:spLocks noGrp="1"/>
          </p:cNvSpPr>
          <p:nvPr>
            <p:ph type="title"/>
          </p:nvPr>
        </p:nvSpPr>
        <p:spPr>
          <a:xfrm>
            <a:off x="518859" y="225425"/>
            <a:ext cx="11161240" cy="7200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2800"/>
              <a:buFont typeface="IBM Plex Sans SemiBold"/>
              <a:buNone/>
              <a:defRPr b="1" i="0">
                <a:latin typeface="IBM Plex Sans SemiBold"/>
                <a:ea typeface="IBM Plex Sans SemiBold"/>
                <a:cs typeface="IBM Plex Sans SemiBold"/>
                <a:sym typeface="IBM Plex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0" name="Google Shape;450;p46"/>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1" name="Google Shape;451;p46"/>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452" name="Google Shape;452;p46"/>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53" name="Google Shape;453;p46"/>
          <p:cNvSpPr txBox="1">
            <a:spLocks noGrp="1"/>
          </p:cNvSpPr>
          <p:nvPr>
            <p:ph type="body" idx="1"/>
          </p:nvPr>
        </p:nvSpPr>
        <p:spPr>
          <a:xfrm>
            <a:off x="518859" y="1773238"/>
            <a:ext cx="2540528" cy="439261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400"/>
              <a:buNone/>
              <a:defRPr sz="14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454" name="Google Shape;454;p46"/>
          <p:cNvSpPr txBox="1">
            <a:spLocks noGrp="1"/>
          </p:cNvSpPr>
          <p:nvPr>
            <p:ph type="body" idx="2"/>
          </p:nvPr>
        </p:nvSpPr>
        <p:spPr>
          <a:xfrm>
            <a:off x="3378200" y="1773238"/>
            <a:ext cx="2553131" cy="439261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400"/>
              <a:buNone/>
              <a:defRPr sz="14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455" name="Google Shape;455;p46"/>
          <p:cNvSpPr txBox="1">
            <a:spLocks noGrp="1"/>
          </p:cNvSpPr>
          <p:nvPr>
            <p:ph type="body" idx="3"/>
          </p:nvPr>
        </p:nvSpPr>
        <p:spPr>
          <a:xfrm>
            <a:off x="6254750" y="1773238"/>
            <a:ext cx="2547914" cy="439261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400"/>
              <a:buNone/>
              <a:defRPr sz="14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456" name="Google Shape;456;p46"/>
          <p:cNvSpPr txBox="1">
            <a:spLocks noGrp="1"/>
          </p:cNvSpPr>
          <p:nvPr>
            <p:ph type="body" idx="4"/>
          </p:nvPr>
        </p:nvSpPr>
        <p:spPr>
          <a:xfrm>
            <a:off x="9114518" y="1773238"/>
            <a:ext cx="2549800" cy="439261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400"/>
              <a:buNone/>
              <a:defRPr sz="14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200"/>
              <a:buNone/>
              <a:defRPr sz="1200"/>
            </a:lvl4pPr>
            <a:lvl5pPr marL="2286000" lvl="4" indent="-228600" algn="l">
              <a:lnSpc>
                <a:spcPct val="100000"/>
              </a:lnSpc>
              <a:spcBef>
                <a:spcPts val="300"/>
              </a:spcBef>
              <a:spcAft>
                <a:spcPts val="0"/>
              </a:spcAft>
              <a:buClr>
                <a:srgbClr val="262626"/>
              </a:buClr>
              <a:buSzPts val="1200"/>
              <a:buNone/>
              <a:defRPr sz="1200"/>
            </a:lvl5pPr>
            <a:lvl6pPr marL="2743200" lvl="5" indent="-228600" algn="l">
              <a:lnSpc>
                <a:spcPct val="100000"/>
              </a:lnSpc>
              <a:spcBef>
                <a:spcPts val="300"/>
              </a:spcBef>
              <a:spcAft>
                <a:spcPts val="0"/>
              </a:spcAft>
              <a:buClr>
                <a:srgbClr val="262626"/>
              </a:buClr>
              <a:buSzPts val="1200"/>
              <a:buNone/>
              <a:defRPr sz="1200"/>
            </a:lvl6pPr>
            <a:lvl7pPr marL="3200400" lvl="6" indent="-228600" algn="l">
              <a:lnSpc>
                <a:spcPct val="90000"/>
              </a:lnSpc>
              <a:spcBef>
                <a:spcPts val="300"/>
              </a:spcBef>
              <a:spcAft>
                <a:spcPts val="0"/>
              </a:spcAft>
              <a:buClr>
                <a:srgbClr val="262626"/>
              </a:buClr>
              <a:buSzPts val="1200"/>
              <a:buNone/>
              <a:defRPr sz="1200"/>
            </a:lvl7pPr>
            <a:lvl8pPr marL="3657600" lvl="7" indent="-228600" algn="l">
              <a:lnSpc>
                <a:spcPct val="100000"/>
              </a:lnSpc>
              <a:spcBef>
                <a:spcPts val="300"/>
              </a:spcBef>
              <a:spcAft>
                <a:spcPts val="0"/>
              </a:spcAft>
              <a:buClr>
                <a:srgbClr val="262626"/>
              </a:buClr>
              <a:buSzPts val="1200"/>
              <a:buNone/>
              <a:defRPr sz="1200"/>
            </a:lvl8pPr>
            <a:lvl9pPr marL="4114800" lvl="8" indent="-228600" algn="l">
              <a:lnSpc>
                <a:spcPct val="100000"/>
              </a:lnSpc>
              <a:spcBef>
                <a:spcPts val="300"/>
              </a:spcBef>
              <a:spcAft>
                <a:spcPts val="300"/>
              </a:spcAft>
              <a:buClr>
                <a:srgbClr val="262626"/>
              </a:buClr>
              <a:buSzPts val="1200"/>
              <a:buNone/>
              <a:defRPr sz="1200"/>
            </a:lvl9pPr>
          </a:lstStyle>
          <a:p>
            <a:endParaRPr/>
          </a:p>
        </p:txBody>
      </p:sp>
      <p:sp>
        <p:nvSpPr>
          <p:cNvPr id="457" name="Google Shape;457;p46"/>
          <p:cNvSpPr txBox="1">
            <a:spLocks noGrp="1"/>
          </p:cNvSpPr>
          <p:nvPr>
            <p:ph type="body" idx="5"/>
          </p:nvPr>
        </p:nvSpPr>
        <p:spPr>
          <a:xfrm>
            <a:off x="518432" y="1196975"/>
            <a:ext cx="2540681" cy="52209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58" name="Google Shape;458;p46"/>
          <p:cNvSpPr txBox="1">
            <a:spLocks noGrp="1"/>
          </p:cNvSpPr>
          <p:nvPr>
            <p:ph type="body" idx="6"/>
          </p:nvPr>
        </p:nvSpPr>
        <p:spPr>
          <a:xfrm>
            <a:off x="3378200" y="1196975"/>
            <a:ext cx="2540681" cy="52209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59" name="Google Shape;459;p46"/>
          <p:cNvSpPr txBox="1">
            <a:spLocks noGrp="1"/>
          </p:cNvSpPr>
          <p:nvPr>
            <p:ph type="body" idx="7"/>
          </p:nvPr>
        </p:nvSpPr>
        <p:spPr>
          <a:xfrm>
            <a:off x="6254750" y="1196975"/>
            <a:ext cx="2540681" cy="52209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60" name="Google Shape;460;p46"/>
          <p:cNvSpPr txBox="1">
            <a:spLocks noGrp="1"/>
          </p:cNvSpPr>
          <p:nvPr>
            <p:ph type="body" idx="8"/>
          </p:nvPr>
        </p:nvSpPr>
        <p:spPr>
          <a:xfrm>
            <a:off x="9114518" y="1196975"/>
            <a:ext cx="2540681" cy="52209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3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pic>
        <p:nvPicPr>
          <p:cNvPr id="461" name="Google Shape;461;p46"/>
          <p:cNvPicPr preferRelativeResize="0"/>
          <p:nvPr/>
        </p:nvPicPr>
        <p:blipFill rotWithShape="1">
          <a:blip r:embed="rId2">
            <a:alphaModFix/>
          </a:blip>
          <a:srcRect/>
          <a:stretch/>
        </p:blipFill>
        <p:spPr>
          <a:xfrm>
            <a:off x="10725913" y="6372792"/>
            <a:ext cx="1240699" cy="273600"/>
          </a:xfrm>
          <a:prstGeom prst="rect">
            <a:avLst/>
          </a:prstGeom>
          <a:noFill/>
          <a:ln>
            <a:noFill/>
          </a:ln>
        </p:spPr>
      </p:pic>
    </p:spTree>
  </p:cSld>
  <p:clrMapOvr>
    <a:masterClrMapping/>
  </p:clrMapOvr>
  <p:extLst>
    <p:ext uri="{DCECCB84-F9BA-43D5-87BE-67443E8EF086}">
      <p15:sldGuideLst xmlns:p15="http://schemas.microsoft.com/office/powerpoint/2012/main">
        <p15:guide id="1" pos="316">
          <p15:clr>
            <a:srgbClr val="FBAE40"/>
          </p15:clr>
        </p15:guide>
        <p15:guide id="2" pos="1927">
          <p15:clr>
            <a:srgbClr val="FBAE40"/>
          </p15:clr>
        </p15:guide>
        <p15:guide id="3" pos="2128">
          <p15:clr>
            <a:srgbClr val="FBAE40"/>
          </p15:clr>
        </p15:guide>
        <p15:guide id="4" pos="3739">
          <p15:clr>
            <a:srgbClr val="FBAE40"/>
          </p15:clr>
        </p15:guide>
        <p15:guide id="5" pos="3940">
          <p15:clr>
            <a:srgbClr val="FBAE40"/>
          </p15:clr>
        </p15:guide>
        <p15:guide id="6" pos="5551">
          <p15:clr>
            <a:srgbClr val="FBAE40"/>
          </p15:clr>
        </p15:guide>
        <p15:guide id="7" pos="5752">
          <p15:clr>
            <a:srgbClr val="FBAE40"/>
          </p15:clr>
        </p15:guide>
        <p15:guide id="8" pos="7363">
          <p15:clr>
            <a:srgbClr val="FBAE40"/>
          </p15:clr>
        </p15:guide>
        <p15:guide id="9" orient="horz" pos="1117">
          <p15:clr>
            <a:srgbClr val="FBAE40"/>
          </p15:clr>
        </p15:guide>
        <p15:guide id="10" orient="horz" pos="754">
          <p15:clr>
            <a:srgbClr val="FBAE40"/>
          </p15:clr>
        </p15:guide>
        <p15:guide id="11" orient="horz" pos="388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Four Team Layout">
  <p:cSld name="Four Team Layout">
    <p:spTree>
      <p:nvGrpSpPr>
        <p:cNvPr id="1" name="Shape 462"/>
        <p:cNvGrpSpPr/>
        <p:nvPr/>
      </p:nvGrpSpPr>
      <p:grpSpPr>
        <a:xfrm>
          <a:off x="0" y="0"/>
          <a:ext cx="0" cy="0"/>
          <a:chOff x="0" y="0"/>
          <a:chExt cx="0" cy="0"/>
        </a:xfrm>
      </p:grpSpPr>
      <p:sp>
        <p:nvSpPr>
          <p:cNvPr id="463" name="Google Shape;463;p47"/>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4" name="Google Shape;464;p47"/>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465" name="Google Shape;465;p47"/>
          <p:cNvSpPr txBox="1">
            <a:spLocks noGrp="1"/>
          </p:cNvSpPr>
          <p:nvPr>
            <p:ph type="body" idx="1"/>
          </p:nvPr>
        </p:nvSpPr>
        <p:spPr>
          <a:xfrm>
            <a:off x="518860" y="2986560"/>
            <a:ext cx="2535912" cy="455613"/>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66" name="Google Shape;466;p47"/>
          <p:cNvSpPr txBox="1">
            <a:spLocks noGrp="1"/>
          </p:cNvSpPr>
          <p:nvPr>
            <p:ph type="body" idx="2"/>
          </p:nvPr>
        </p:nvSpPr>
        <p:spPr>
          <a:xfrm>
            <a:off x="518860" y="4100286"/>
            <a:ext cx="2530185" cy="206556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200"/>
              <a:buNone/>
              <a:defRPr sz="12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100"/>
              <a:buNone/>
              <a:defRPr sz="1100"/>
            </a:lvl4pPr>
            <a:lvl5pPr marL="2286000" lvl="4" indent="-228600" algn="l">
              <a:lnSpc>
                <a:spcPct val="100000"/>
              </a:lnSpc>
              <a:spcBef>
                <a:spcPts val="300"/>
              </a:spcBef>
              <a:spcAft>
                <a:spcPts val="0"/>
              </a:spcAft>
              <a:buClr>
                <a:srgbClr val="262626"/>
              </a:buClr>
              <a:buSzPts val="1200"/>
              <a:buNone/>
              <a:defRPr sz="1200" b="0" i="0">
                <a:latin typeface="IBM Plex Sans"/>
                <a:ea typeface="IBM Plex Sans"/>
                <a:cs typeface="IBM Plex Sans"/>
                <a:sym typeface="IBM Plex Sans"/>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67" name="Google Shape;467;p47"/>
          <p:cNvSpPr>
            <a:spLocks noGrp="1"/>
          </p:cNvSpPr>
          <p:nvPr>
            <p:ph type="pic" idx="3"/>
          </p:nvPr>
        </p:nvSpPr>
        <p:spPr>
          <a:xfrm>
            <a:off x="1069470" y="1443947"/>
            <a:ext cx="1426482" cy="1426480"/>
          </a:xfrm>
          <a:prstGeom prst="rect">
            <a:avLst/>
          </a:prstGeom>
          <a:noFill/>
          <a:ln w="25400" cap="flat" cmpd="sng">
            <a:solidFill>
              <a:srgbClr val="A5A09E"/>
            </a:solidFill>
            <a:prstDash val="solid"/>
            <a:round/>
            <a:headEnd type="none" w="sm" len="sm"/>
            <a:tailEnd type="none" w="sm" len="sm"/>
          </a:ln>
        </p:spPr>
      </p:sp>
      <p:sp>
        <p:nvSpPr>
          <p:cNvPr id="468" name="Google Shape;468;p47"/>
          <p:cNvSpPr txBox="1">
            <a:spLocks noGrp="1"/>
          </p:cNvSpPr>
          <p:nvPr>
            <p:ph type="body" idx="4"/>
          </p:nvPr>
        </p:nvSpPr>
        <p:spPr>
          <a:xfrm>
            <a:off x="518860" y="3521089"/>
            <a:ext cx="2535912" cy="478256"/>
          </a:xfrm>
          <a:prstGeom prst="rect">
            <a:avLst/>
          </a:prstGeom>
          <a:noFill/>
          <a:ln w="9525" cap="flat" cmpd="sng">
            <a:solidFill>
              <a:schemeClr val="accent2"/>
            </a:solidFill>
            <a:prstDash val="solid"/>
            <a:round/>
            <a:headEnd type="none" w="sm" len="sm"/>
            <a:tailEnd type="none" w="sm" len="sm"/>
          </a:ln>
        </p:spPr>
        <p:txBody>
          <a:bodyPr spcFirstLastPara="1" wrap="square" lIns="0" tIns="0" rIns="0" bIns="108000" anchor="ctr" anchorCtr="0">
            <a:noAutofit/>
          </a:bodyPr>
          <a:lstStyle>
            <a:lvl1pPr marL="457200" lvl="0" indent="-228600" algn="ctr">
              <a:lnSpc>
                <a:spcPct val="90000"/>
              </a:lnSpc>
              <a:spcBef>
                <a:spcPts val="0"/>
              </a:spcBef>
              <a:spcAft>
                <a:spcPts val="0"/>
              </a:spcAft>
              <a:buClr>
                <a:schemeClr val="dk1"/>
              </a:buClr>
              <a:buSzPts val="1400"/>
              <a:buNone/>
              <a:defRPr sz="1400" b="0" i="0">
                <a:solidFill>
                  <a:schemeClr val="dk1"/>
                </a:solidFill>
                <a:latin typeface="IBM Plex Sans ExtraLight"/>
                <a:ea typeface="IBM Plex Sans ExtraLight"/>
                <a:cs typeface="IBM Plex Sans ExtraLight"/>
                <a:sym typeface="IBM Plex Sans ExtraLight"/>
              </a:defRPr>
            </a:lvl1pPr>
            <a:lvl2pPr marL="914400" lvl="1" indent="-342900" algn="l">
              <a:lnSpc>
                <a:spcPct val="100000"/>
              </a:lnSpc>
              <a:spcBef>
                <a:spcPts val="1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69" name="Google Shape;469;p47"/>
          <p:cNvSpPr txBox="1">
            <a:spLocks noGrp="1"/>
          </p:cNvSpPr>
          <p:nvPr>
            <p:ph type="body" idx="5"/>
          </p:nvPr>
        </p:nvSpPr>
        <p:spPr>
          <a:xfrm>
            <a:off x="3378200" y="2986560"/>
            <a:ext cx="2557595" cy="455613"/>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70" name="Google Shape;470;p47"/>
          <p:cNvSpPr>
            <a:spLocks noGrp="1"/>
          </p:cNvSpPr>
          <p:nvPr>
            <p:ph type="pic" idx="6"/>
          </p:nvPr>
        </p:nvSpPr>
        <p:spPr>
          <a:xfrm>
            <a:off x="3918853" y="1443947"/>
            <a:ext cx="1426482" cy="1426480"/>
          </a:xfrm>
          <a:prstGeom prst="rect">
            <a:avLst/>
          </a:prstGeom>
          <a:noFill/>
          <a:ln w="25400" cap="flat" cmpd="sng">
            <a:solidFill>
              <a:srgbClr val="A5A09E"/>
            </a:solidFill>
            <a:prstDash val="solid"/>
            <a:round/>
            <a:headEnd type="none" w="sm" len="sm"/>
            <a:tailEnd type="none" w="sm" len="sm"/>
          </a:ln>
        </p:spPr>
      </p:sp>
      <p:sp>
        <p:nvSpPr>
          <p:cNvPr id="471" name="Google Shape;471;p47"/>
          <p:cNvSpPr txBox="1">
            <a:spLocks noGrp="1"/>
          </p:cNvSpPr>
          <p:nvPr>
            <p:ph type="body" idx="7"/>
          </p:nvPr>
        </p:nvSpPr>
        <p:spPr>
          <a:xfrm>
            <a:off x="6270326" y="2986560"/>
            <a:ext cx="2541888" cy="455613"/>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72" name="Google Shape;472;p47"/>
          <p:cNvSpPr>
            <a:spLocks noGrp="1"/>
          </p:cNvSpPr>
          <p:nvPr>
            <p:ph type="pic" idx="8"/>
          </p:nvPr>
        </p:nvSpPr>
        <p:spPr>
          <a:xfrm>
            <a:off x="6846665" y="1443947"/>
            <a:ext cx="1426482" cy="1426480"/>
          </a:xfrm>
          <a:prstGeom prst="rect">
            <a:avLst/>
          </a:prstGeom>
          <a:noFill/>
          <a:ln w="25400" cap="flat" cmpd="sng">
            <a:solidFill>
              <a:srgbClr val="A5A09E"/>
            </a:solidFill>
            <a:prstDash val="solid"/>
            <a:round/>
            <a:headEnd type="none" w="sm" len="sm"/>
            <a:tailEnd type="none" w="sm" len="sm"/>
          </a:ln>
        </p:spPr>
      </p:sp>
      <p:sp>
        <p:nvSpPr>
          <p:cNvPr id="473" name="Google Shape;473;p47"/>
          <p:cNvSpPr txBox="1">
            <a:spLocks noGrp="1"/>
          </p:cNvSpPr>
          <p:nvPr>
            <p:ph type="body" idx="9"/>
          </p:nvPr>
        </p:nvSpPr>
        <p:spPr>
          <a:xfrm>
            <a:off x="9123114" y="2986560"/>
            <a:ext cx="2570123" cy="455613"/>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74" name="Google Shape;474;p47"/>
          <p:cNvSpPr>
            <a:spLocks noGrp="1"/>
          </p:cNvSpPr>
          <p:nvPr>
            <p:ph type="pic" idx="13"/>
          </p:nvPr>
        </p:nvSpPr>
        <p:spPr>
          <a:xfrm>
            <a:off x="9696048" y="1443947"/>
            <a:ext cx="1426482" cy="1426480"/>
          </a:xfrm>
          <a:prstGeom prst="rect">
            <a:avLst/>
          </a:prstGeom>
          <a:noFill/>
          <a:ln w="25400" cap="flat" cmpd="sng">
            <a:solidFill>
              <a:srgbClr val="A5A09E"/>
            </a:solidFill>
            <a:prstDash val="solid"/>
            <a:round/>
            <a:headEnd type="none" w="sm" len="sm"/>
            <a:tailEnd type="none" w="sm" len="sm"/>
          </a:ln>
        </p:spPr>
      </p:sp>
      <p:sp>
        <p:nvSpPr>
          <p:cNvPr id="475" name="Google Shape;475;p47"/>
          <p:cNvSpPr/>
          <p:nvPr/>
        </p:nvSpPr>
        <p:spPr>
          <a:xfrm>
            <a:off x="-1607336" y="3031767"/>
            <a:ext cx="1278541" cy="38544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Name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2 lines max</a:t>
            </a:r>
            <a:endParaRPr sz="1100" b="1" i="0">
              <a:solidFill>
                <a:schemeClr val="dk1"/>
              </a:solidFill>
              <a:latin typeface="IBM Plex Sans SemiBold"/>
              <a:ea typeface="IBM Plex Sans SemiBold"/>
              <a:cs typeface="IBM Plex Sans SemiBold"/>
              <a:sym typeface="IBM Plex Sans SemiBold"/>
            </a:endParaRPr>
          </a:p>
        </p:txBody>
      </p:sp>
      <p:sp>
        <p:nvSpPr>
          <p:cNvPr id="476" name="Google Shape;476;p47"/>
          <p:cNvSpPr/>
          <p:nvPr/>
        </p:nvSpPr>
        <p:spPr>
          <a:xfrm>
            <a:off x="-279399" y="3001069"/>
            <a:ext cx="120650" cy="446837"/>
          </a:xfrm>
          <a:custGeom>
            <a:avLst/>
            <a:gdLst/>
            <a:ahLst/>
            <a:cxnLst/>
            <a:rect l="l" t="t" r="r" b="b"/>
            <a:pathLst>
              <a:path w="187325" h="3140075" extrusionOk="0">
                <a:moveTo>
                  <a:pt x="187325" y="0"/>
                </a:moveTo>
                <a:lnTo>
                  <a:pt x="0" y="0"/>
                </a:lnTo>
                <a:lnTo>
                  <a:pt x="0" y="3140075"/>
                </a:lnTo>
                <a:lnTo>
                  <a:pt x="171450" y="3140075"/>
                </a:lnTo>
              </a:path>
            </a:pathLst>
          </a:cu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cap="none">
              <a:solidFill>
                <a:schemeClr val="lt1"/>
              </a:solidFill>
              <a:latin typeface="IBM Plex Sans"/>
              <a:ea typeface="IBM Plex Sans"/>
              <a:cs typeface="IBM Plex Sans"/>
              <a:sym typeface="IBM Plex Sans"/>
            </a:endParaRPr>
          </a:p>
        </p:txBody>
      </p:sp>
      <p:sp>
        <p:nvSpPr>
          <p:cNvPr id="477" name="Google Shape;477;p47"/>
          <p:cNvSpPr/>
          <p:nvPr/>
        </p:nvSpPr>
        <p:spPr>
          <a:xfrm>
            <a:off x="-1607336" y="3558743"/>
            <a:ext cx="1278541" cy="38544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Role or 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2 lines max</a:t>
            </a:r>
            <a:endParaRPr sz="1100" b="1" i="0">
              <a:solidFill>
                <a:schemeClr val="dk1"/>
              </a:solidFill>
              <a:latin typeface="IBM Plex Sans SemiBold"/>
              <a:ea typeface="IBM Plex Sans SemiBold"/>
              <a:cs typeface="IBM Plex Sans SemiBold"/>
              <a:sym typeface="IBM Plex Sans SemiBold"/>
            </a:endParaRPr>
          </a:p>
        </p:txBody>
      </p:sp>
      <p:sp>
        <p:nvSpPr>
          <p:cNvPr id="478" name="Google Shape;478;p47"/>
          <p:cNvSpPr/>
          <p:nvPr/>
        </p:nvSpPr>
        <p:spPr>
          <a:xfrm>
            <a:off x="-279399" y="3554279"/>
            <a:ext cx="120650" cy="395630"/>
          </a:xfrm>
          <a:custGeom>
            <a:avLst/>
            <a:gdLst/>
            <a:ahLst/>
            <a:cxnLst/>
            <a:rect l="l" t="t" r="r" b="b"/>
            <a:pathLst>
              <a:path w="187325" h="3140075" extrusionOk="0">
                <a:moveTo>
                  <a:pt x="187325" y="0"/>
                </a:moveTo>
                <a:lnTo>
                  <a:pt x="0" y="0"/>
                </a:lnTo>
                <a:lnTo>
                  <a:pt x="0" y="3140075"/>
                </a:lnTo>
                <a:lnTo>
                  <a:pt x="171450" y="3140075"/>
                </a:lnTo>
              </a:path>
            </a:pathLst>
          </a:cu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79" name="Google Shape;479;p47"/>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480" name="Google Shape;480;p47"/>
          <p:cNvSpPr txBox="1">
            <a:spLocks noGrp="1"/>
          </p:cNvSpPr>
          <p:nvPr>
            <p:ph type="body" idx="14"/>
          </p:nvPr>
        </p:nvSpPr>
        <p:spPr>
          <a:xfrm>
            <a:off x="3383976" y="4100286"/>
            <a:ext cx="2551819" cy="206556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200"/>
              <a:buNone/>
              <a:defRPr sz="12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100"/>
              <a:buNone/>
              <a:defRPr sz="1100"/>
            </a:lvl4pPr>
            <a:lvl5pPr marL="2286000" lvl="4" indent="-228600" algn="l">
              <a:lnSpc>
                <a:spcPct val="100000"/>
              </a:lnSpc>
              <a:spcBef>
                <a:spcPts val="300"/>
              </a:spcBef>
              <a:spcAft>
                <a:spcPts val="0"/>
              </a:spcAft>
              <a:buClr>
                <a:srgbClr val="262626"/>
              </a:buClr>
              <a:buSzPts val="1200"/>
              <a:buNone/>
              <a:defRPr sz="1200" b="0" i="0">
                <a:latin typeface="IBM Plex Sans"/>
                <a:ea typeface="IBM Plex Sans"/>
                <a:cs typeface="IBM Plex Sans"/>
                <a:sym typeface="IBM Plex Sans"/>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81" name="Google Shape;481;p47"/>
          <p:cNvSpPr txBox="1">
            <a:spLocks noGrp="1"/>
          </p:cNvSpPr>
          <p:nvPr>
            <p:ph type="body" idx="15"/>
          </p:nvPr>
        </p:nvSpPr>
        <p:spPr>
          <a:xfrm>
            <a:off x="6276130" y="4100286"/>
            <a:ext cx="2536148" cy="206556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200"/>
              <a:buNone/>
              <a:defRPr sz="12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100"/>
              <a:buNone/>
              <a:defRPr sz="1100"/>
            </a:lvl4pPr>
            <a:lvl5pPr marL="2286000" lvl="4" indent="-228600" algn="l">
              <a:lnSpc>
                <a:spcPct val="100000"/>
              </a:lnSpc>
              <a:spcBef>
                <a:spcPts val="300"/>
              </a:spcBef>
              <a:spcAft>
                <a:spcPts val="0"/>
              </a:spcAft>
              <a:buClr>
                <a:srgbClr val="262626"/>
              </a:buClr>
              <a:buSzPts val="1200"/>
              <a:buNone/>
              <a:defRPr sz="1200" b="0" i="0">
                <a:latin typeface="IBM Plex Sans"/>
                <a:ea typeface="IBM Plex Sans"/>
                <a:cs typeface="IBM Plex Sans"/>
                <a:sym typeface="IBM Plex Sans"/>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482" name="Google Shape;482;p47"/>
          <p:cNvSpPr txBox="1">
            <a:spLocks noGrp="1"/>
          </p:cNvSpPr>
          <p:nvPr>
            <p:ph type="body" idx="16"/>
          </p:nvPr>
        </p:nvSpPr>
        <p:spPr>
          <a:xfrm>
            <a:off x="9123114" y="4100286"/>
            <a:ext cx="2564319" cy="206556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200"/>
              <a:buNone/>
              <a:defRPr sz="12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100"/>
              <a:buNone/>
              <a:defRPr sz="1100"/>
            </a:lvl4pPr>
            <a:lvl5pPr marL="2286000" lvl="4" indent="-228600" algn="l">
              <a:lnSpc>
                <a:spcPct val="100000"/>
              </a:lnSpc>
              <a:spcBef>
                <a:spcPts val="300"/>
              </a:spcBef>
              <a:spcAft>
                <a:spcPts val="0"/>
              </a:spcAft>
              <a:buClr>
                <a:srgbClr val="262626"/>
              </a:buClr>
              <a:buSzPts val="1200"/>
              <a:buNone/>
              <a:defRPr sz="1200" b="0" i="0">
                <a:latin typeface="IBM Plex Sans"/>
                <a:ea typeface="IBM Plex Sans"/>
                <a:cs typeface="IBM Plex Sans"/>
                <a:sym typeface="IBM Plex Sans"/>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grpSp>
        <p:nvGrpSpPr>
          <p:cNvPr id="483" name="Google Shape;483;p47"/>
          <p:cNvGrpSpPr/>
          <p:nvPr/>
        </p:nvGrpSpPr>
        <p:grpSpPr>
          <a:xfrm>
            <a:off x="12065000" y="-254000"/>
            <a:ext cx="2405602" cy="3262377"/>
            <a:chOff x="12065000" y="-254000"/>
            <a:chExt cx="2405602" cy="3262377"/>
          </a:xfrm>
        </p:grpSpPr>
        <p:sp>
          <p:nvSpPr>
            <p:cNvPr id="484" name="Google Shape;484;p47"/>
            <p:cNvSpPr/>
            <p:nvPr/>
          </p:nvSpPr>
          <p:spPr>
            <a:xfrm>
              <a:off x="12236449" y="199077"/>
              <a:ext cx="2000251" cy="28093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485" name="Google Shape;485;p47"/>
            <p:cNvSpPr/>
            <p:nvPr/>
          </p:nvSpPr>
          <p:spPr>
            <a:xfrm>
              <a:off x="12236449" y="-25400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486" name="Google Shape;486;p47"/>
            <p:cNvSpPr/>
            <p:nvPr/>
          </p:nvSpPr>
          <p:spPr>
            <a:xfrm flipH="1">
              <a:off x="12065000" y="-25400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487" name="Google Shape;487;p47"/>
            <p:cNvSpPr txBox="1"/>
            <p:nvPr/>
          </p:nvSpPr>
          <p:spPr>
            <a:xfrm>
              <a:off x="12466110" y="-163571"/>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488" name="Google Shape;488;p47"/>
            <p:cNvSpPr txBox="1"/>
            <p:nvPr/>
          </p:nvSpPr>
          <p:spPr>
            <a:xfrm>
              <a:off x="12318220" y="429245"/>
              <a:ext cx="1796791" cy="2443633"/>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add a photo, drag a photo onto the slide or click the icon in the placeholder to browse for your image. Images will fill left to right. </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Cropping the image:</a:t>
              </a:r>
              <a:br>
                <a:rPr lang="en-CA" sz="900" b="1"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Right-click on the image. Choose ‘Crop’ from the</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menu. Adjust the size &amp; position to your preference. Press ‘esc’ or click outside image area to exit</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cropping mode.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your image doesn’t fully fill the box:</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Click the arrow beside ‘Crop’</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Select ‘Fill’</a:t>
              </a:r>
              <a:endParaRPr/>
            </a:p>
          </p:txBody>
        </p:sp>
        <p:pic>
          <p:nvPicPr>
            <p:cNvPr id="489" name="Google Shape;489;p47"/>
            <p:cNvPicPr preferRelativeResize="0"/>
            <p:nvPr/>
          </p:nvPicPr>
          <p:blipFill rotWithShape="1">
            <a:blip r:embed="rId2">
              <a:alphaModFix/>
            </a:blip>
            <a:srcRect l="33684" t="12097" r="43371" b="20368"/>
            <a:stretch/>
          </p:blipFill>
          <p:spPr>
            <a:xfrm>
              <a:off x="14061142" y="1344710"/>
              <a:ext cx="228679" cy="356879"/>
            </a:xfrm>
            <a:prstGeom prst="rect">
              <a:avLst/>
            </a:prstGeom>
            <a:noFill/>
            <a:ln w="19050" cap="flat" cmpd="sng">
              <a:solidFill>
                <a:srgbClr val="E14245"/>
              </a:solidFill>
              <a:prstDash val="solid"/>
              <a:round/>
              <a:headEnd type="none" w="sm" len="sm"/>
              <a:tailEnd type="none" w="sm" len="sm"/>
            </a:ln>
          </p:spPr>
        </p:pic>
        <p:pic>
          <p:nvPicPr>
            <p:cNvPr id="490" name="Google Shape;490;p47"/>
            <p:cNvPicPr preferRelativeResize="0"/>
            <p:nvPr/>
          </p:nvPicPr>
          <p:blipFill rotWithShape="1">
            <a:blip r:embed="rId3">
              <a:alphaModFix/>
            </a:blip>
            <a:srcRect l="9626" t="9096" r="59420" b="9075"/>
            <a:stretch/>
          </p:blipFill>
          <p:spPr>
            <a:xfrm>
              <a:off x="14047433" y="2596811"/>
              <a:ext cx="423169" cy="320454"/>
            </a:xfrm>
            <a:prstGeom prst="rect">
              <a:avLst/>
            </a:prstGeom>
            <a:noFill/>
            <a:ln w="19050" cap="flat" cmpd="sng">
              <a:solidFill>
                <a:srgbClr val="E14245"/>
              </a:solidFill>
              <a:prstDash val="solid"/>
              <a:round/>
              <a:headEnd type="none" w="sm" len="sm"/>
              <a:tailEnd type="none" w="sm" len="sm"/>
            </a:ln>
          </p:spPr>
        </p:pic>
      </p:grpSp>
      <p:grpSp>
        <p:nvGrpSpPr>
          <p:cNvPr id="491" name="Google Shape;491;p47"/>
          <p:cNvGrpSpPr/>
          <p:nvPr/>
        </p:nvGrpSpPr>
        <p:grpSpPr>
          <a:xfrm>
            <a:off x="12236449" y="3186320"/>
            <a:ext cx="2000251" cy="2958448"/>
            <a:chOff x="12236449" y="3360056"/>
            <a:chExt cx="2000251" cy="2958448"/>
          </a:xfrm>
        </p:grpSpPr>
        <p:sp>
          <p:nvSpPr>
            <p:cNvPr id="492" name="Google Shape;492;p47"/>
            <p:cNvSpPr/>
            <p:nvPr/>
          </p:nvSpPr>
          <p:spPr>
            <a:xfrm>
              <a:off x="12236449" y="3813133"/>
              <a:ext cx="2000251" cy="250537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493" name="Google Shape;493;p47"/>
            <p:cNvSpPr/>
            <p:nvPr/>
          </p:nvSpPr>
          <p:spPr>
            <a:xfrm>
              <a:off x="12236449" y="3360056"/>
              <a:ext cx="2000251" cy="5914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494" name="Google Shape;494;p47"/>
            <p:cNvSpPr txBox="1"/>
            <p:nvPr/>
          </p:nvSpPr>
          <p:spPr>
            <a:xfrm>
              <a:off x="12466109" y="3417829"/>
              <a:ext cx="1663547"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HEADSHOTS: CROPPING TIPS</a:t>
              </a:r>
              <a:endParaRPr sz="1400" b="0" i="0">
                <a:solidFill>
                  <a:schemeClr val="lt1"/>
                </a:solidFill>
                <a:latin typeface="IBM Plex Sans Medium"/>
                <a:ea typeface="IBM Plex Sans Medium"/>
                <a:cs typeface="IBM Plex Sans Medium"/>
                <a:sym typeface="IBM Plex Sans Medium"/>
              </a:endParaRPr>
            </a:p>
          </p:txBody>
        </p:sp>
        <p:sp>
          <p:nvSpPr>
            <p:cNvPr id="495" name="Google Shape;495;p47"/>
            <p:cNvSpPr txBox="1"/>
            <p:nvPr/>
          </p:nvSpPr>
          <p:spPr>
            <a:xfrm>
              <a:off x="12318220" y="4096342"/>
              <a:ext cx="1693055" cy="1024298"/>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When resizing headshots, maintain the same amount of white space around each person. If possible, align the top of each person’s head and adjust them to be the same size.</a:t>
              </a:r>
              <a:endParaRPr/>
            </a:p>
          </p:txBody>
        </p:sp>
        <p:grpSp>
          <p:nvGrpSpPr>
            <p:cNvPr id="496" name="Google Shape;496;p47"/>
            <p:cNvGrpSpPr/>
            <p:nvPr/>
          </p:nvGrpSpPr>
          <p:grpSpPr>
            <a:xfrm>
              <a:off x="12455525" y="5714968"/>
              <a:ext cx="1597025" cy="438944"/>
              <a:chOff x="12455525" y="5733256"/>
              <a:chExt cx="1597025" cy="438944"/>
            </a:xfrm>
          </p:grpSpPr>
          <p:grpSp>
            <p:nvGrpSpPr>
              <p:cNvPr id="497" name="Google Shape;497;p47"/>
              <p:cNvGrpSpPr/>
              <p:nvPr/>
            </p:nvGrpSpPr>
            <p:grpSpPr>
              <a:xfrm>
                <a:off x="12518315" y="5792785"/>
                <a:ext cx="283285" cy="282575"/>
                <a:chOff x="12518315" y="5406742"/>
                <a:chExt cx="283285" cy="282575"/>
              </a:xfrm>
            </p:grpSpPr>
            <p:pic>
              <p:nvPicPr>
                <p:cNvPr id="498" name="Google Shape;498;p47"/>
                <p:cNvPicPr preferRelativeResize="0"/>
                <p:nvPr/>
              </p:nvPicPr>
              <p:blipFill rotWithShape="1">
                <a:blip r:embed="rId4">
                  <a:alphaModFix/>
                </a:blip>
                <a:srcRect l="28386" t="1" r="29379" b="62729"/>
                <a:stretch/>
              </p:blipFill>
              <p:spPr>
                <a:xfrm>
                  <a:off x="12518315" y="5439331"/>
                  <a:ext cx="283285" cy="249986"/>
                </a:xfrm>
                <a:prstGeom prst="rect">
                  <a:avLst/>
                </a:prstGeom>
                <a:noFill/>
                <a:ln>
                  <a:noFill/>
                </a:ln>
              </p:spPr>
            </p:pic>
            <p:sp>
              <p:nvSpPr>
                <p:cNvPr id="499" name="Google Shape;499;p47"/>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500" name="Google Shape;500;p47"/>
              <p:cNvGrpSpPr/>
              <p:nvPr/>
            </p:nvGrpSpPr>
            <p:grpSpPr>
              <a:xfrm>
                <a:off x="12872679" y="5792785"/>
                <a:ext cx="283285" cy="282575"/>
                <a:chOff x="12518315" y="5406742"/>
                <a:chExt cx="283285" cy="282575"/>
              </a:xfrm>
            </p:grpSpPr>
            <p:pic>
              <p:nvPicPr>
                <p:cNvPr id="501" name="Google Shape;501;p47"/>
                <p:cNvPicPr preferRelativeResize="0"/>
                <p:nvPr/>
              </p:nvPicPr>
              <p:blipFill rotWithShape="1">
                <a:blip r:embed="rId4">
                  <a:alphaModFix/>
                </a:blip>
                <a:srcRect l="28386" t="1" r="29379" b="62729"/>
                <a:stretch/>
              </p:blipFill>
              <p:spPr>
                <a:xfrm>
                  <a:off x="12518315" y="5439331"/>
                  <a:ext cx="283285" cy="249986"/>
                </a:xfrm>
                <a:prstGeom prst="rect">
                  <a:avLst/>
                </a:prstGeom>
                <a:noFill/>
                <a:ln>
                  <a:noFill/>
                </a:ln>
              </p:spPr>
            </p:pic>
            <p:sp>
              <p:nvSpPr>
                <p:cNvPr id="502" name="Google Shape;502;p47"/>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503" name="Google Shape;503;p47"/>
              <p:cNvGrpSpPr/>
              <p:nvPr/>
            </p:nvGrpSpPr>
            <p:grpSpPr>
              <a:xfrm>
                <a:off x="13227043" y="5792785"/>
                <a:ext cx="283285" cy="282575"/>
                <a:chOff x="12518315" y="5406742"/>
                <a:chExt cx="283285" cy="282575"/>
              </a:xfrm>
            </p:grpSpPr>
            <p:pic>
              <p:nvPicPr>
                <p:cNvPr id="504" name="Google Shape;504;p47"/>
                <p:cNvPicPr preferRelativeResize="0"/>
                <p:nvPr/>
              </p:nvPicPr>
              <p:blipFill rotWithShape="1">
                <a:blip r:embed="rId4">
                  <a:alphaModFix/>
                </a:blip>
                <a:srcRect l="28386" t="1" r="29379" b="62729"/>
                <a:stretch/>
              </p:blipFill>
              <p:spPr>
                <a:xfrm>
                  <a:off x="12518315" y="5439331"/>
                  <a:ext cx="283285" cy="249986"/>
                </a:xfrm>
                <a:prstGeom prst="rect">
                  <a:avLst/>
                </a:prstGeom>
                <a:noFill/>
                <a:ln>
                  <a:noFill/>
                </a:ln>
              </p:spPr>
            </p:pic>
            <p:sp>
              <p:nvSpPr>
                <p:cNvPr id="505" name="Google Shape;505;p47"/>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506" name="Google Shape;506;p47"/>
              <p:cNvGrpSpPr/>
              <p:nvPr/>
            </p:nvGrpSpPr>
            <p:grpSpPr>
              <a:xfrm>
                <a:off x="13581406" y="5792785"/>
                <a:ext cx="283285" cy="282575"/>
                <a:chOff x="12518315" y="5406742"/>
                <a:chExt cx="283285" cy="282575"/>
              </a:xfrm>
            </p:grpSpPr>
            <p:pic>
              <p:nvPicPr>
                <p:cNvPr id="507" name="Google Shape;507;p47"/>
                <p:cNvPicPr preferRelativeResize="0"/>
                <p:nvPr/>
              </p:nvPicPr>
              <p:blipFill rotWithShape="1">
                <a:blip r:embed="rId4">
                  <a:alphaModFix/>
                </a:blip>
                <a:srcRect l="28386" t="1" r="29379" b="62729"/>
                <a:stretch/>
              </p:blipFill>
              <p:spPr>
                <a:xfrm>
                  <a:off x="12518315" y="5439331"/>
                  <a:ext cx="283285" cy="249986"/>
                </a:xfrm>
                <a:prstGeom prst="rect">
                  <a:avLst/>
                </a:prstGeom>
                <a:noFill/>
                <a:ln>
                  <a:noFill/>
                </a:ln>
              </p:spPr>
            </p:pic>
            <p:sp>
              <p:nvSpPr>
                <p:cNvPr id="508" name="Google Shape;508;p47"/>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sp>
            <p:nvSpPr>
              <p:cNvPr id="509" name="Google Shape;509;p47"/>
              <p:cNvSpPr/>
              <p:nvPr/>
            </p:nvSpPr>
            <p:spPr>
              <a:xfrm>
                <a:off x="12455525" y="5733256"/>
                <a:ext cx="1489075" cy="390525"/>
              </a:xfrm>
              <a:prstGeom prst="roundRect">
                <a:avLst>
                  <a:gd name="adj" fmla="val 16667"/>
                </a:avLst>
              </a:prstGeom>
              <a:no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pic>
            <p:nvPicPr>
              <p:cNvPr id="510" name="Google Shape;510;p47"/>
              <p:cNvPicPr preferRelativeResize="0"/>
              <p:nvPr/>
            </p:nvPicPr>
            <p:blipFill rotWithShape="1">
              <a:blip r:embed="rId5">
                <a:alphaModFix/>
              </a:blip>
              <a:srcRect/>
              <a:stretch/>
            </p:blipFill>
            <p:spPr>
              <a:xfrm>
                <a:off x="13893800" y="6013450"/>
                <a:ext cx="158750" cy="158750"/>
              </a:xfrm>
              <a:prstGeom prst="rect">
                <a:avLst/>
              </a:prstGeom>
              <a:noFill/>
              <a:ln>
                <a:noFill/>
              </a:ln>
            </p:spPr>
          </p:pic>
        </p:grpSp>
        <p:grpSp>
          <p:nvGrpSpPr>
            <p:cNvPr id="511" name="Google Shape;511;p47"/>
            <p:cNvGrpSpPr/>
            <p:nvPr/>
          </p:nvGrpSpPr>
          <p:grpSpPr>
            <a:xfrm>
              <a:off x="12455525" y="5229987"/>
              <a:ext cx="1597025" cy="431800"/>
              <a:chOff x="12455525" y="5248275"/>
              <a:chExt cx="1597025" cy="431800"/>
            </a:xfrm>
          </p:grpSpPr>
          <p:grpSp>
            <p:nvGrpSpPr>
              <p:cNvPr id="512" name="Google Shape;512;p47"/>
              <p:cNvGrpSpPr/>
              <p:nvPr/>
            </p:nvGrpSpPr>
            <p:grpSpPr>
              <a:xfrm>
                <a:off x="12518315" y="5302400"/>
                <a:ext cx="283285" cy="282575"/>
                <a:chOff x="12518315" y="5406742"/>
                <a:chExt cx="283285" cy="282575"/>
              </a:xfrm>
            </p:grpSpPr>
            <p:pic>
              <p:nvPicPr>
                <p:cNvPr id="513" name="Google Shape;513;p47"/>
                <p:cNvPicPr preferRelativeResize="0"/>
                <p:nvPr/>
              </p:nvPicPr>
              <p:blipFill rotWithShape="1">
                <a:blip r:embed="rId4">
                  <a:alphaModFix/>
                </a:blip>
                <a:srcRect l="19045" t="-2291" r="20594" b="49025"/>
                <a:stretch/>
              </p:blipFill>
              <p:spPr>
                <a:xfrm>
                  <a:off x="12518315" y="5439331"/>
                  <a:ext cx="283285" cy="249986"/>
                </a:xfrm>
                <a:prstGeom prst="rect">
                  <a:avLst/>
                </a:prstGeom>
                <a:noFill/>
                <a:ln>
                  <a:noFill/>
                </a:ln>
              </p:spPr>
            </p:pic>
            <p:sp>
              <p:nvSpPr>
                <p:cNvPr id="514" name="Google Shape;514;p47"/>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515" name="Google Shape;515;p47"/>
              <p:cNvGrpSpPr/>
              <p:nvPr/>
            </p:nvGrpSpPr>
            <p:grpSpPr>
              <a:xfrm>
                <a:off x="12843992" y="5290124"/>
                <a:ext cx="334126" cy="294851"/>
                <a:chOff x="12489628" y="5394466"/>
                <a:chExt cx="334126" cy="294851"/>
              </a:xfrm>
            </p:grpSpPr>
            <p:pic>
              <p:nvPicPr>
                <p:cNvPr id="516" name="Google Shape;516;p47"/>
                <p:cNvPicPr preferRelativeResize="0"/>
                <p:nvPr/>
              </p:nvPicPr>
              <p:blipFill rotWithShape="1">
                <a:blip r:embed="rId4">
                  <a:alphaModFix/>
                </a:blip>
                <a:srcRect l="28386" t="1" r="29379" b="62729"/>
                <a:stretch/>
              </p:blipFill>
              <p:spPr>
                <a:xfrm>
                  <a:off x="12489628" y="5394466"/>
                  <a:ext cx="334126" cy="294851"/>
                </a:xfrm>
                <a:prstGeom prst="rect">
                  <a:avLst/>
                </a:prstGeom>
                <a:noFill/>
                <a:ln>
                  <a:noFill/>
                </a:ln>
              </p:spPr>
            </p:pic>
            <p:sp>
              <p:nvSpPr>
                <p:cNvPr id="517" name="Google Shape;517;p47"/>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518" name="Google Shape;518;p47"/>
              <p:cNvGrpSpPr/>
              <p:nvPr/>
            </p:nvGrpSpPr>
            <p:grpSpPr>
              <a:xfrm>
                <a:off x="13194770" y="5302400"/>
                <a:ext cx="334764" cy="283172"/>
                <a:chOff x="12486042" y="5406742"/>
                <a:chExt cx="334764" cy="283172"/>
              </a:xfrm>
            </p:grpSpPr>
            <p:pic>
              <p:nvPicPr>
                <p:cNvPr id="519" name="Google Shape;519;p47"/>
                <p:cNvPicPr preferRelativeResize="0"/>
                <p:nvPr/>
              </p:nvPicPr>
              <p:blipFill rotWithShape="1">
                <a:blip r:embed="rId4">
                  <a:alphaModFix/>
                </a:blip>
                <a:srcRect l="28386" r="29379" b="69441"/>
                <a:stretch/>
              </p:blipFill>
              <p:spPr>
                <a:xfrm>
                  <a:off x="12486042" y="5447692"/>
                  <a:ext cx="334764" cy="242222"/>
                </a:xfrm>
                <a:prstGeom prst="rect">
                  <a:avLst/>
                </a:prstGeom>
                <a:noFill/>
                <a:ln>
                  <a:noFill/>
                </a:ln>
              </p:spPr>
            </p:pic>
            <p:sp>
              <p:nvSpPr>
                <p:cNvPr id="520" name="Google Shape;520;p47"/>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521" name="Google Shape;521;p47"/>
              <p:cNvGrpSpPr/>
              <p:nvPr/>
            </p:nvGrpSpPr>
            <p:grpSpPr>
              <a:xfrm>
                <a:off x="13581406" y="5302400"/>
                <a:ext cx="283285" cy="282575"/>
                <a:chOff x="12518315" y="5406742"/>
                <a:chExt cx="283285" cy="282575"/>
              </a:xfrm>
            </p:grpSpPr>
            <p:pic>
              <p:nvPicPr>
                <p:cNvPr id="522" name="Google Shape;522;p47"/>
                <p:cNvPicPr preferRelativeResize="0"/>
                <p:nvPr/>
              </p:nvPicPr>
              <p:blipFill rotWithShape="1">
                <a:blip r:embed="rId4">
                  <a:alphaModFix/>
                </a:blip>
                <a:srcRect l="9333" t="-984" r="12772" b="32248"/>
                <a:stretch/>
              </p:blipFill>
              <p:spPr>
                <a:xfrm>
                  <a:off x="12518315" y="5439331"/>
                  <a:ext cx="283285" cy="249986"/>
                </a:xfrm>
                <a:prstGeom prst="rect">
                  <a:avLst/>
                </a:prstGeom>
                <a:noFill/>
                <a:ln>
                  <a:noFill/>
                </a:ln>
              </p:spPr>
            </p:pic>
            <p:sp>
              <p:nvSpPr>
                <p:cNvPr id="523" name="Google Shape;523;p47"/>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sp>
            <p:nvSpPr>
              <p:cNvPr id="524" name="Google Shape;524;p47"/>
              <p:cNvSpPr/>
              <p:nvPr/>
            </p:nvSpPr>
            <p:spPr>
              <a:xfrm>
                <a:off x="12455525" y="5248275"/>
                <a:ext cx="1489075" cy="390525"/>
              </a:xfrm>
              <a:prstGeom prst="roundRect">
                <a:avLst>
                  <a:gd name="adj" fmla="val 16667"/>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nvGrpSpPr>
              <p:cNvPr id="525" name="Google Shape;525;p47"/>
              <p:cNvGrpSpPr/>
              <p:nvPr/>
            </p:nvGrpSpPr>
            <p:grpSpPr>
              <a:xfrm>
                <a:off x="13898562" y="5526087"/>
                <a:ext cx="153988" cy="153988"/>
                <a:chOff x="13949362" y="5565775"/>
                <a:chExt cx="120650" cy="120650"/>
              </a:xfrm>
            </p:grpSpPr>
            <p:sp>
              <p:nvSpPr>
                <p:cNvPr id="526" name="Google Shape;526;p47"/>
                <p:cNvSpPr/>
                <p:nvPr/>
              </p:nvSpPr>
              <p:spPr>
                <a:xfrm>
                  <a:off x="13955712" y="5572125"/>
                  <a:ext cx="107950" cy="107950"/>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pic>
              <p:nvPicPr>
                <p:cNvPr id="527" name="Google Shape;527;p47"/>
                <p:cNvPicPr preferRelativeResize="0"/>
                <p:nvPr/>
              </p:nvPicPr>
              <p:blipFill rotWithShape="1">
                <a:blip r:embed="rId6">
                  <a:alphaModFix/>
                </a:blip>
                <a:srcRect/>
                <a:stretch/>
              </p:blipFill>
              <p:spPr>
                <a:xfrm>
                  <a:off x="13949362" y="5565775"/>
                  <a:ext cx="120650" cy="120650"/>
                </a:xfrm>
                <a:prstGeom prst="rect">
                  <a:avLst/>
                </a:prstGeom>
                <a:noFill/>
                <a:ln>
                  <a:noFill/>
                </a:ln>
              </p:spPr>
            </p:pic>
          </p:grpSp>
        </p:grpSp>
      </p:grpSp>
      <p:sp>
        <p:nvSpPr>
          <p:cNvPr id="528" name="Google Shape;528;p47"/>
          <p:cNvSpPr txBox="1">
            <a:spLocks noGrp="1"/>
          </p:cNvSpPr>
          <p:nvPr>
            <p:ph type="body" idx="17"/>
          </p:nvPr>
        </p:nvSpPr>
        <p:spPr>
          <a:xfrm>
            <a:off x="3378200" y="3521089"/>
            <a:ext cx="2535912" cy="478256"/>
          </a:xfrm>
          <a:prstGeom prst="rect">
            <a:avLst/>
          </a:prstGeom>
          <a:noFill/>
          <a:ln w="9525" cap="flat" cmpd="sng">
            <a:solidFill>
              <a:schemeClr val="accent2"/>
            </a:solidFill>
            <a:prstDash val="solid"/>
            <a:round/>
            <a:headEnd type="none" w="sm" len="sm"/>
            <a:tailEnd type="none" w="sm" len="sm"/>
          </a:ln>
        </p:spPr>
        <p:txBody>
          <a:bodyPr spcFirstLastPara="1" wrap="square" lIns="0" tIns="0" rIns="0" bIns="108000" anchor="ctr" anchorCtr="0">
            <a:noAutofit/>
          </a:bodyPr>
          <a:lstStyle>
            <a:lvl1pPr marL="457200" lvl="0" indent="-228600" algn="ctr">
              <a:lnSpc>
                <a:spcPct val="90000"/>
              </a:lnSpc>
              <a:spcBef>
                <a:spcPts val="0"/>
              </a:spcBef>
              <a:spcAft>
                <a:spcPts val="0"/>
              </a:spcAft>
              <a:buClr>
                <a:schemeClr val="dk1"/>
              </a:buClr>
              <a:buSzPts val="1400"/>
              <a:buNone/>
              <a:defRPr sz="1400" b="0" i="0">
                <a:solidFill>
                  <a:schemeClr val="dk1"/>
                </a:solidFill>
                <a:latin typeface="IBM Plex Sans ExtraLight"/>
                <a:ea typeface="IBM Plex Sans ExtraLight"/>
                <a:cs typeface="IBM Plex Sans ExtraLight"/>
                <a:sym typeface="IBM Plex Sans ExtraLight"/>
              </a:defRPr>
            </a:lvl1pPr>
            <a:lvl2pPr marL="914400" lvl="1" indent="-342900" algn="l">
              <a:lnSpc>
                <a:spcPct val="100000"/>
              </a:lnSpc>
              <a:spcBef>
                <a:spcPts val="1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29" name="Google Shape;529;p47"/>
          <p:cNvSpPr txBox="1">
            <a:spLocks noGrp="1"/>
          </p:cNvSpPr>
          <p:nvPr>
            <p:ph type="body" idx="18"/>
          </p:nvPr>
        </p:nvSpPr>
        <p:spPr>
          <a:xfrm>
            <a:off x="6270326" y="3521089"/>
            <a:ext cx="2535912" cy="478256"/>
          </a:xfrm>
          <a:prstGeom prst="rect">
            <a:avLst/>
          </a:prstGeom>
          <a:noFill/>
          <a:ln w="9525" cap="flat" cmpd="sng">
            <a:solidFill>
              <a:schemeClr val="accent2"/>
            </a:solidFill>
            <a:prstDash val="solid"/>
            <a:round/>
            <a:headEnd type="none" w="sm" len="sm"/>
            <a:tailEnd type="none" w="sm" len="sm"/>
          </a:ln>
        </p:spPr>
        <p:txBody>
          <a:bodyPr spcFirstLastPara="1" wrap="square" lIns="0" tIns="0" rIns="0" bIns="108000" anchor="ctr" anchorCtr="0">
            <a:noAutofit/>
          </a:bodyPr>
          <a:lstStyle>
            <a:lvl1pPr marL="457200" lvl="0" indent="-228600" algn="ctr">
              <a:lnSpc>
                <a:spcPct val="90000"/>
              </a:lnSpc>
              <a:spcBef>
                <a:spcPts val="0"/>
              </a:spcBef>
              <a:spcAft>
                <a:spcPts val="0"/>
              </a:spcAft>
              <a:buClr>
                <a:schemeClr val="dk1"/>
              </a:buClr>
              <a:buSzPts val="1400"/>
              <a:buNone/>
              <a:defRPr sz="1400" b="0" i="0">
                <a:solidFill>
                  <a:schemeClr val="dk1"/>
                </a:solidFill>
                <a:latin typeface="IBM Plex Sans ExtraLight"/>
                <a:ea typeface="IBM Plex Sans ExtraLight"/>
                <a:cs typeface="IBM Plex Sans ExtraLight"/>
                <a:sym typeface="IBM Plex Sans ExtraLight"/>
              </a:defRPr>
            </a:lvl1pPr>
            <a:lvl2pPr marL="914400" lvl="1" indent="-342900" algn="l">
              <a:lnSpc>
                <a:spcPct val="100000"/>
              </a:lnSpc>
              <a:spcBef>
                <a:spcPts val="1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30" name="Google Shape;530;p47"/>
          <p:cNvSpPr txBox="1">
            <a:spLocks noGrp="1"/>
          </p:cNvSpPr>
          <p:nvPr>
            <p:ph type="body" idx="19"/>
          </p:nvPr>
        </p:nvSpPr>
        <p:spPr>
          <a:xfrm>
            <a:off x="9123114" y="3521089"/>
            <a:ext cx="2535912" cy="478256"/>
          </a:xfrm>
          <a:prstGeom prst="rect">
            <a:avLst/>
          </a:prstGeom>
          <a:noFill/>
          <a:ln w="9525" cap="flat" cmpd="sng">
            <a:solidFill>
              <a:schemeClr val="accent2"/>
            </a:solidFill>
            <a:prstDash val="solid"/>
            <a:round/>
            <a:headEnd type="none" w="sm" len="sm"/>
            <a:tailEnd type="none" w="sm" len="sm"/>
          </a:ln>
        </p:spPr>
        <p:txBody>
          <a:bodyPr spcFirstLastPara="1" wrap="square" lIns="0" tIns="0" rIns="0" bIns="108000" anchor="ctr" anchorCtr="0">
            <a:noAutofit/>
          </a:bodyPr>
          <a:lstStyle>
            <a:lvl1pPr marL="457200" lvl="0" indent="-228600" algn="ctr">
              <a:lnSpc>
                <a:spcPct val="90000"/>
              </a:lnSpc>
              <a:spcBef>
                <a:spcPts val="0"/>
              </a:spcBef>
              <a:spcAft>
                <a:spcPts val="0"/>
              </a:spcAft>
              <a:buClr>
                <a:schemeClr val="dk1"/>
              </a:buClr>
              <a:buSzPts val="1400"/>
              <a:buNone/>
              <a:defRPr sz="1400" b="0" i="0">
                <a:solidFill>
                  <a:schemeClr val="dk1"/>
                </a:solidFill>
                <a:latin typeface="IBM Plex Sans ExtraLight"/>
                <a:ea typeface="IBM Plex Sans ExtraLight"/>
                <a:cs typeface="IBM Plex Sans ExtraLight"/>
                <a:sym typeface="IBM Plex Sans ExtraLight"/>
              </a:defRPr>
            </a:lvl1pPr>
            <a:lvl2pPr marL="914400" lvl="1" indent="-342900" algn="l">
              <a:lnSpc>
                <a:spcPct val="100000"/>
              </a:lnSpc>
              <a:spcBef>
                <a:spcPts val="1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31" name="Google Shape;531;p47"/>
          <p:cNvSpPr txBox="1">
            <a:spLocks noGrp="1"/>
          </p:cNvSpPr>
          <p:nvPr>
            <p:ph type="title"/>
          </p:nvPr>
        </p:nvSpPr>
        <p:spPr>
          <a:xfrm>
            <a:off x="518859" y="225425"/>
            <a:ext cx="11161240" cy="7200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2800"/>
              <a:buFont typeface="IBM Plex Sans SemiBold"/>
              <a:buNone/>
              <a:defRPr b="1" i="0">
                <a:latin typeface="IBM Plex Sans SemiBold"/>
                <a:ea typeface="IBM Plex Sans SemiBold"/>
                <a:cs typeface="IBM Plex Sans SemiBold"/>
                <a:sym typeface="IBM Plex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532" name="Google Shape;532;p47"/>
          <p:cNvGrpSpPr/>
          <p:nvPr/>
        </p:nvGrpSpPr>
        <p:grpSpPr>
          <a:xfrm>
            <a:off x="12192000" y="-947342"/>
            <a:ext cx="2427514" cy="605550"/>
            <a:chOff x="12192000" y="-947342"/>
            <a:chExt cx="2427514" cy="605550"/>
          </a:xfrm>
        </p:grpSpPr>
        <p:sp>
          <p:nvSpPr>
            <p:cNvPr id="533" name="Google Shape;533;p47"/>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534" name="Google Shape;534;p47"/>
            <p:cNvPicPr preferRelativeResize="0"/>
            <p:nvPr/>
          </p:nvPicPr>
          <p:blipFill rotWithShape="1">
            <a:blip r:embed="rId7">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pic>
        <p:nvPicPr>
          <p:cNvPr id="535" name="Google Shape;535;p47"/>
          <p:cNvPicPr preferRelativeResize="0"/>
          <p:nvPr/>
        </p:nvPicPr>
        <p:blipFill rotWithShape="1">
          <a:blip r:embed="rId8">
            <a:alphaModFix/>
          </a:blip>
          <a:srcRect/>
          <a:stretch/>
        </p:blipFill>
        <p:spPr>
          <a:xfrm>
            <a:off x="10725913" y="6372792"/>
            <a:ext cx="1240699" cy="273600"/>
          </a:xfrm>
          <a:prstGeom prst="rect">
            <a:avLst/>
          </a:prstGeom>
          <a:noFill/>
          <a:ln>
            <a:noFill/>
          </a:ln>
        </p:spPr>
      </p:pic>
    </p:spTree>
  </p:cSld>
  <p:clrMapOvr>
    <a:masterClrMapping/>
  </p:clrMapOvr>
  <p:extLst>
    <p:ext uri="{DCECCB84-F9BA-43D5-87BE-67443E8EF086}">
      <p15:sldGuideLst xmlns:p15="http://schemas.microsoft.com/office/powerpoint/2012/main">
        <p15:guide id="1" pos="325">
          <p15:clr>
            <a:srgbClr val="FBAE40"/>
          </p15:clr>
        </p15:guide>
        <p15:guide id="2" pos="1927">
          <p15:clr>
            <a:srgbClr val="FBAE40"/>
          </p15:clr>
        </p15:guide>
        <p15:guide id="3" pos="2128">
          <p15:clr>
            <a:srgbClr val="FBAE40"/>
          </p15:clr>
        </p15:guide>
        <p15:guide id="4" pos="3739">
          <p15:clr>
            <a:srgbClr val="FBAE40"/>
          </p15:clr>
        </p15:guide>
        <p15:guide id="5" pos="3940">
          <p15:clr>
            <a:srgbClr val="FBAE40"/>
          </p15:clr>
        </p15:guide>
        <p15:guide id="6" pos="5551">
          <p15:clr>
            <a:srgbClr val="FBAE40"/>
          </p15:clr>
        </p15:guide>
        <p15:guide id="7" pos="5752">
          <p15:clr>
            <a:srgbClr val="FBAE40"/>
          </p15:clr>
        </p15:guide>
        <p15:guide id="8" pos="7363">
          <p15:clr>
            <a:srgbClr val="FBAE40"/>
          </p15:clr>
        </p15:guide>
        <p15:guide id="9" orient="horz" pos="1933">
          <p15:clr>
            <a:srgbClr val="FBAE40"/>
          </p15:clr>
        </p15:guide>
        <p15:guide id="10" orient="horz" pos="2505">
          <p15:clr>
            <a:srgbClr val="FBAE40"/>
          </p15:clr>
        </p15:guide>
        <p15:guide id="11" orient="horz" pos="388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ix Team Layout">
  <p:cSld name="Six Team Layout">
    <p:spTree>
      <p:nvGrpSpPr>
        <p:cNvPr id="1" name="Shape 536"/>
        <p:cNvGrpSpPr/>
        <p:nvPr/>
      </p:nvGrpSpPr>
      <p:grpSpPr>
        <a:xfrm>
          <a:off x="0" y="0"/>
          <a:ext cx="0" cy="0"/>
          <a:chOff x="0" y="0"/>
          <a:chExt cx="0" cy="0"/>
        </a:xfrm>
      </p:grpSpPr>
      <p:sp>
        <p:nvSpPr>
          <p:cNvPr id="537" name="Google Shape;537;p48"/>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8" name="Google Shape;538;p48"/>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539" name="Google Shape;539;p48"/>
          <p:cNvSpPr txBox="1">
            <a:spLocks noGrp="1"/>
          </p:cNvSpPr>
          <p:nvPr>
            <p:ph type="body" idx="1"/>
          </p:nvPr>
        </p:nvSpPr>
        <p:spPr>
          <a:xfrm>
            <a:off x="518860" y="2683883"/>
            <a:ext cx="1581403" cy="458904"/>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40" name="Google Shape;540;p48"/>
          <p:cNvSpPr txBox="1">
            <a:spLocks noGrp="1"/>
          </p:cNvSpPr>
          <p:nvPr>
            <p:ph type="body" idx="2"/>
          </p:nvPr>
        </p:nvSpPr>
        <p:spPr>
          <a:xfrm>
            <a:off x="518860" y="3941379"/>
            <a:ext cx="1577832" cy="222447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200"/>
              <a:buNone/>
              <a:defRPr sz="12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100"/>
              <a:buNone/>
              <a:defRPr sz="1100"/>
            </a:lvl4pPr>
            <a:lvl5pPr marL="2286000" lvl="4" indent="-228600" algn="l">
              <a:lnSpc>
                <a:spcPct val="100000"/>
              </a:lnSpc>
              <a:spcBef>
                <a:spcPts val="300"/>
              </a:spcBef>
              <a:spcAft>
                <a:spcPts val="0"/>
              </a:spcAft>
              <a:buClr>
                <a:srgbClr val="262626"/>
              </a:buClr>
              <a:buSzPts val="1400"/>
              <a:buNone/>
              <a:defRPr sz="1400" b="0" i="0">
                <a:latin typeface="IBM Plex Sans"/>
                <a:ea typeface="IBM Plex Sans"/>
                <a:cs typeface="IBM Plex Sans"/>
                <a:sym typeface="IBM Plex Sans"/>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41" name="Google Shape;541;p48"/>
          <p:cNvSpPr>
            <a:spLocks noGrp="1"/>
          </p:cNvSpPr>
          <p:nvPr>
            <p:ph type="pic" idx="3"/>
          </p:nvPr>
        </p:nvSpPr>
        <p:spPr>
          <a:xfrm>
            <a:off x="753112" y="1456684"/>
            <a:ext cx="1086216" cy="1086214"/>
          </a:xfrm>
          <a:prstGeom prst="rect">
            <a:avLst/>
          </a:prstGeom>
          <a:noFill/>
          <a:ln w="25400" cap="flat" cmpd="sng">
            <a:solidFill>
              <a:srgbClr val="A5A09E"/>
            </a:solidFill>
            <a:prstDash val="solid"/>
            <a:round/>
            <a:headEnd type="none" w="sm" len="sm"/>
            <a:tailEnd type="none" w="sm" len="sm"/>
          </a:ln>
        </p:spPr>
      </p:sp>
      <p:sp>
        <p:nvSpPr>
          <p:cNvPr id="542" name="Google Shape;542;p48"/>
          <p:cNvSpPr/>
          <p:nvPr/>
        </p:nvSpPr>
        <p:spPr>
          <a:xfrm>
            <a:off x="-1607336" y="2740747"/>
            <a:ext cx="1278541" cy="38544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Name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2 lines max</a:t>
            </a:r>
            <a:endParaRPr sz="1100" b="1" i="0">
              <a:solidFill>
                <a:schemeClr val="dk1"/>
              </a:solidFill>
              <a:latin typeface="IBM Plex Sans SemiBold"/>
              <a:ea typeface="IBM Plex Sans SemiBold"/>
              <a:cs typeface="IBM Plex Sans SemiBold"/>
              <a:sym typeface="IBM Plex Sans SemiBold"/>
            </a:endParaRPr>
          </a:p>
        </p:txBody>
      </p:sp>
      <p:sp>
        <p:nvSpPr>
          <p:cNvPr id="543" name="Google Shape;543;p48"/>
          <p:cNvSpPr/>
          <p:nvPr/>
        </p:nvSpPr>
        <p:spPr>
          <a:xfrm>
            <a:off x="-279399" y="2710049"/>
            <a:ext cx="120650" cy="446837"/>
          </a:xfrm>
          <a:custGeom>
            <a:avLst/>
            <a:gdLst/>
            <a:ahLst/>
            <a:cxnLst/>
            <a:rect l="l" t="t" r="r" b="b"/>
            <a:pathLst>
              <a:path w="187325" h="3140075" extrusionOk="0">
                <a:moveTo>
                  <a:pt x="187325" y="0"/>
                </a:moveTo>
                <a:lnTo>
                  <a:pt x="0" y="0"/>
                </a:lnTo>
                <a:lnTo>
                  <a:pt x="0" y="3140075"/>
                </a:lnTo>
                <a:lnTo>
                  <a:pt x="171450" y="3140075"/>
                </a:lnTo>
              </a:path>
            </a:pathLst>
          </a:cu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544" name="Google Shape;544;p48"/>
          <p:cNvSpPr/>
          <p:nvPr/>
        </p:nvSpPr>
        <p:spPr>
          <a:xfrm>
            <a:off x="-1607336" y="3342613"/>
            <a:ext cx="1278541" cy="38544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en-CA" sz="1100" b="0" i="0">
                <a:solidFill>
                  <a:schemeClr val="dk1"/>
                </a:solidFill>
                <a:latin typeface="IBM Plex Sans"/>
                <a:ea typeface="IBM Plex Sans"/>
                <a:cs typeface="IBM Plex Sans"/>
                <a:sym typeface="IBM Plex Sans"/>
              </a:rPr>
              <a:t>Role or title</a:t>
            </a:r>
            <a:endParaRPr/>
          </a:p>
          <a:p>
            <a:pPr marL="0" marR="0" lvl="0" indent="0" algn="r" rtl="0">
              <a:lnSpc>
                <a:spcPct val="100000"/>
              </a:lnSpc>
              <a:spcBef>
                <a:spcPts val="300"/>
              </a:spcBef>
              <a:spcAft>
                <a:spcPts val="0"/>
              </a:spcAft>
              <a:buClr>
                <a:schemeClr val="dk1"/>
              </a:buClr>
              <a:buSzPts val="1100"/>
              <a:buFont typeface="Arial"/>
              <a:buNone/>
            </a:pPr>
            <a:r>
              <a:rPr lang="en-CA" sz="1100" b="1" i="0">
                <a:solidFill>
                  <a:schemeClr val="dk1"/>
                </a:solidFill>
                <a:latin typeface="IBM Plex Sans SemiBold"/>
                <a:ea typeface="IBM Plex Sans SemiBold"/>
                <a:cs typeface="IBM Plex Sans SemiBold"/>
                <a:sym typeface="IBM Plex Sans SemiBold"/>
              </a:rPr>
              <a:t>2 lines max</a:t>
            </a:r>
            <a:endParaRPr sz="1100" b="1" i="0">
              <a:solidFill>
                <a:schemeClr val="dk1"/>
              </a:solidFill>
              <a:latin typeface="IBM Plex Sans SemiBold"/>
              <a:ea typeface="IBM Plex Sans SemiBold"/>
              <a:cs typeface="IBM Plex Sans SemiBold"/>
              <a:sym typeface="IBM Plex Sans SemiBold"/>
            </a:endParaRPr>
          </a:p>
        </p:txBody>
      </p:sp>
      <p:sp>
        <p:nvSpPr>
          <p:cNvPr id="545" name="Google Shape;545;p48"/>
          <p:cNvSpPr/>
          <p:nvPr/>
        </p:nvSpPr>
        <p:spPr>
          <a:xfrm>
            <a:off x="-279399" y="3338149"/>
            <a:ext cx="120650" cy="395630"/>
          </a:xfrm>
          <a:custGeom>
            <a:avLst/>
            <a:gdLst/>
            <a:ahLst/>
            <a:cxnLst/>
            <a:rect l="l" t="t" r="r" b="b"/>
            <a:pathLst>
              <a:path w="187325" h="3140075" extrusionOk="0">
                <a:moveTo>
                  <a:pt x="187325" y="0"/>
                </a:moveTo>
                <a:lnTo>
                  <a:pt x="0" y="0"/>
                </a:lnTo>
                <a:lnTo>
                  <a:pt x="0" y="3140075"/>
                </a:lnTo>
                <a:lnTo>
                  <a:pt x="171450" y="3140075"/>
                </a:lnTo>
              </a:path>
            </a:pathLst>
          </a:cu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546" name="Google Shape;546;p48"/>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547" name="Google Shape;547;p48"/>
          <p:cNvSpPr txBox="1">
            <a:spLocks noGrp="1"/>
          </p:cNvSpPr>
          <p:nvPr>
            <p:ph type="body" idx="4"/>
          </p:nvPr>
        </p:nvSpPr>
        <p:spPr>
          <a:xfrm>
            <a:off x="2426376" y="2683883"/>
            <a:ext cx="1591587" cy="458904"/>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48" name="Google Shape;548;p48"/>
          <p:cNvSpPr txBox="1">
            <a:spLocks noGrp="1"/>
          </p:cNvSpPr>
          <p:nvPr>
            <p:ph type="body" idx="5"/>
          </p:nvPr>
        </p:nvSpPr>
        <p:spPr>
          <a:xfrm>
            <a:off x="2426376" y="3941379"/>
            <a:ext cx="1587993" cy="222447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200"/>
              <a:buNone/>
              <a:defRPr sz="12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100"/>
              <a:buNone/>
              <a:defRPr sz="1100"/>
            </a:lvl4pPr>
            <a:lvl5pPr marL="2286000" lvl="4" indent="-228600" algn="l">
              <a:lnSpc>
                <a:spcPct val="100000"/>
              </a:lnSpc>
              <a:spcBef>
                <a:spcPts val="300"/>
              </a:spcBef>
              <a:spcAft>
                <a:spcPts val="0"/>
              </a:spcAft>
              <a:buClr>
                <a:srgbClr val="262626"/>
              </a:buClr>
              <a:buSzPts val="1400"/>
              <a:buNone/>
              <a:defRPr sz="1400" b="0" i="0">
                <a:latin typeface="IBM Plex Sans"/>
                <a:ea typeface="IBM Plex Sans"/>
                <a:cs typeface="IBM Plex Sans"/>
                <a:sym typeface="IBM Plex Sans"/>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49" name="Google Shape;549;p48"/>
          <p:cNvSpPr>
            <a:spLocks noGrp="1"/>
          </p:cNvSpPr>
          <p:nvPr>
            <p:ph type="pic" idx="6"/>
          </p:nvPr>
        </p:nvSpPr>
        <p:spPr>
          <a:xfrm>
            <a:off x="2677436" y="1456684"/>
            <a:ext cx="1086216" cy="1086214"/>
          </a:xfrm>
          <a:prstGeom prst="rect">
            <a:avLst/>
          </a:prstGeom>
          <a:noFill/>
          <a:ln w="25400" cap="flat" cmpd="sng">
            <a:solidFill>
              <a:srgbClr val="A5A09E"/>
            </a:solidFill>
            <a:prstDash val="solid"/>
            <a:round/>
            <a:headEnd type="none" w="sm" len="sm"/>
            <a:tailEnd type="none" w="sm" len="sm"/>
          </a:ln>
        </p:spPr>
      </p:sp>
      <p:sp>
        <p:nvSpPr>
          <p:cNvPr id="550" name="Google Shape;550;p48"/>
          <p:cNvSpPr txBox="1">
            <a:spLocks noGrp="1"/>
          </p:cNvSpPr>
          <p:nvPr>
            <p:ph type="body" idx="7"/>
          </p:nvPr>
        </p:nvSpPr>
        <p:spPr>
          <a:xfrm>
            <a:off x="4333892" y="2683883"/>
            <a:ext cx="1604945" cy="458904"/>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51" name="Google Shape;551;p48"/>
          <p:cNvSpPr txBox="1">
            <a:spLocks noGrp="1"/>
          </p:cNvSpPr>
          <p:nvPr>
            <p:ph type="body" idx="8"/>
          </p:nvPr>
        </p:nvSpPr>
        <p:spPr>
          <a:xfrm>
            <a:off x="4333892" y="3941379"/>
            <a:ext cx="1601321" cy="222447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200"/>
              <a:buNone/>
              <a:defRPr sz="12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100"/>
              <a:buNone/>
              <a:defRPr sz="1100"/>
            </a:lvl4pPr>
            <a:lvl5pPr marL="2286000" lvl="4" indent="-228600" algn="l">
              <a:lnSpc>
                <a:spcPct val="100000"/>
              </a:lnSpc>
              <a:spcBef>
                <a:spcPts val="300"/>
              </a:spcBef>
              <a:spcAft>
                <a:spcPts val="0"/>
              </a:spcAft>
              <a:buClr>
                <a:srgbClr val="262626"/>
              </a:buClr>
              <a:buSzPts val="1400"/>
              <a:buNone/>
              <a:defRPr sz="1400" b="0" i="0">
                <a:latin typeface="IBM Plex Sans"/>
                <a:ea typeface="IBM Plex Sans"/>
                <a:cs typeface="IBM Plex Sans"/>
                <a:sym typeface="IBM Plex Sans"/>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52" name="Google Shape;552;p48"/>
          <p:cNvSpPr>
            <a:spLocks noGrp="1"/>
          </p:cNvSpPr>
          <p:nvPr>
            <p:ph type="pic" idx="9"/>
          </p:nvPr>
        </p:nvSpPr>
        <p:spPr>
          <a:xfrm>
            <a:off x="4593704" y="1456684"/>
            <a:ext cx="1086216" cy="1086214"/>
          </a:xfrm>
          <a:prstGeom prst="rect">
            <a:avLst/>
          </a:prstGeom>
          <a:noFill/>
          <a:ln w="25400" cap="flat" cmpd="sng">
            <a:solidFill>
              <a:srgbClr val="A5A09E"/>
            </a:solidFill>
            <a:prstDash val="solid"/>
            <a:round/>
            <a:headEnd type="none" w="sm" len="sm"/>
            <a:tailEnd type="none" w="sm" len="sm"/>
          </a:ln>
        </p:spPr>
      </p:sp>
      <p:sp>
        <p:nvSpPr>
          <p:cNvPr id="553" name="Google Shape;553;p48"/>
          <p:cNvSpPr txBox="1">
            <a:spLocks noGrp="1"/>
          </p:cNvSpPr>
          <p:nvPr>
            <p:ph type="body" idx="13"/>
          </p:nvPr>
        </p:nvSpPr>
        <p:spPr>
          <a:xfrm>
            <a:off x="6267434" y="2683883"/>
            <a:ext cx="1585930" cy="458904"/>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54" name="Google Shape;554;p48"/>
          <p:cNvSpPr txBox="1">
            <a:spLocks noGrp="1"/>
          </p:cNvSpPr>
          <p:nvPr>
            <p:ph type="body" idx="14"/>
          </p:nvPr>
        </p:nvSpPr>
        <p:spPr>
          <a:xfrm>
            <a:off x="6267357" y="3941379"/>
            <a:ext cx="1582349" cy="222447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200"/>
              <a:buNone/>
              <a:defRPr sz="12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100"/>
              <a:buNone/>
              <a:defRPr sz="1100"/>
            </a:lvl4pPr>
            <a:lvl5pPr marL="2286000" lvl="4" indent="-228600" algn="l">
              <a:lnSpc>
                <a:spcPct val="100000"/>
              </a:lnSpc>
              <a:spcBef>
                <a:spcPts val="300"/>
              </a:spcBef>
              <a:spcAft>
                <a:spcPts val="0"/>
              </a:spcAft>
              <a:buClr>
                <a:srgbClr val="262626"/>
              </a:buClr>
              <a:buSzPts val="1400"/>
              <a:buNone/>
              <a:defRPr sz="1400" b="0" i="0">
                <a:latin typeface="IBM Plex Sans"/>
                <a:ea typeface="IBM Plex Sans"/>
                <a:cs typeface="IBM Plex Sans"/>
                <a:sym typeface="IBM Plex Sans"/>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55" name="Google Shape;555;p48"/>
          <p:cNvSpPr>
            <a:spLocks noGrp="1"/>
          </p:cNvSpPr>
          <p:nvPr>
            <p:ph type="pic" idx="15"/>
          </p:nvPr>
        </p:nvSpPr>
        <p:spPr>
          <a:xfrm>
            <a:off x="6512081" y="1456684"/>
            <a:ext cx="1086216" cy="1086214"/>
          </a:xfrm>
          <a:prstGeom prst="rect">
            <a:avLst/>
          </a:prstGeom>
          <a:noFill/>
          <a:ln w="25400" cap="flat" cmpd="sng">
            <a:solidFill>
              <a:srgbClr val="A5A09E"/>
            </a:solidFill>
            <a:prstDash val="solid"/>
            <a:round/>
            <a:headEnd type="none" w="sm" len="sm"/>
            <a:tailEnd type="none" w="sm" len="sm"/>
          </a:ln>
        </p:spPr>
      </p:sp>
      <p:sp>
        <p:nvSpPr>
          <p:cNvPr id="556" name="Google Shape;556;p48"/>
          <p:cNvSpPr txBox="1">
            <a:spLocks noGrp="1"/>
          </p:cNvSpPr>
          <p:nvPr>
            <p:ph type="body" idx="16"/>
          </p:nvPr>
        </p:nvSpPr>
        <p:spPr>
          <a:xfrm>
            <a:off x="8174950" y="2683883"/>
            <a:ext cx="1596114" cy="458904"/>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57" name="Google Shape;557;p48"/>
          <p:cNvSpPr txBox="1">
            <a:spLocks noGrp="1"/>
          </p:cNvSpPr>
          <p:nvPr>
            <p:ph type="body" idx="17"/>
          </p:nvPr>
        </p:nvSpPr>
        <p:spPr>
          <a:xfrm>
            <a:off x="8174873" y="3941379"/>
            <a:ext cx="1592510" cy="2224471"/>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200"/>
              <a:buNone/>
              <a:defRPr sz="12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100"/>
              <a:buNone/>
              <a:defRPr sz="1100"/>
            </a:lvl4pPr>
            <a:lvl5pPr marL="2286000" lvl="4" indent="-228600" algn="l">
              <a:lnSpc>
                <a:spcPct val="100000"/>
              </a:lnSpc>
              <a:spcBef>
                <a:spcPts val="300"/>
              </a:spcBef>
              <a:spcAft>
                <a:spcPts val="0"/>
              </a:spcAft>
              <a:buClr>
                <a:srgbClr val="262626"/>
              </a:buClr>
              <a:buSzPts val="1400"/>
              <a:buNone/>
              <a:defRPr sz="1400" b="0" i="0">
                <a:latin typeface="IBM Plex Sans"/>
                <a:ea typeface="IBM Plex Sans"/>
                <a:cs typeface="IBM Plex Sans"/>
                <a:sym typeface="IBM Plex Sans"/>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58" name="Google Shape;558;p48"/>
          <p:cNvSpPr>
            <a:spLocks noGrp="1"/>
          </p:cNvSpPr>
          <p:nvPr>
            <p:ph type="pic" idx="18"/>
          </p:nvPr>
        </p:nvSpPr>
        <p:spPr>
          <a:xfrm>
            <a:off x="8428348" y="1456684"/>
            <a:ext cx="1086216" cy="1086214"/>
          </a:xfrm>
          <a:prstGeom prst="rect">
            <a:avLst/>
          </a:prstGeom>
          <a:noFill/>
          <a:ln w="25400" cap="flat" cmpd="sng">
            <a:solidFill>
              <a:srgbClr val="A5A09E"/>
            </a:solidFill>
            <a:prstDash val="solid"/>
            <a:round/>
            <a:headEnd type="none" w="sm" len="sm"/>
            <a:tailEnd type="none" w="sm" len="sm"/>
          </a:ln>
        </p:spPr>
      </p:sp>
      <p:sp>
        <p:nvSpPr>
          <p:cNvPr id="559" name="Google Shape;559;p48"/>
          <p:cNvSpPr txBox="1">
            <a:spLocks noGrp="1"/>
          </p:cNvSpPr>
          <p:nvPr>
            <p:ph type="body" idx="19"/>
          </p:nvPr>
        </p:nvSpPr>
        <p:spPr>
          <a:xfrm>
            <a:off x="10090150" y="2683883"/>
            <a:ext cx="1597243" cy="455613"/>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0"/>
              </a:spcBef>
              <a:spcAft>
                <a:spcPts val="0"/>
              </a:spcAft>
              <a:buClr>
                <a:schemeClr val="accent1"/>
              </a:buClr>
              <a:buSzPts val="1400"/>
              <a:buNone/>
              <a:defRPr sz="1400" b="0" i="0" cap="none">
                <a:solidFill>
                  <a:schemeClr val="accent1"/>
                </a:solidFill>
                <a:latin typeface="IBM Plex Sans Medium"/>
                <a:ea typeface="IBM Plex Sans Medium"/>
                <a:cs typeface="IBM Plex Sans Medium"/>
                <a:sym typeface="IBM Plex Sans Medium"/>
              </a:defRPr>
            </a:lvl1pPr>
            <a:lvl2pPr marL="914400" lvl="1" indent="-342900" algn="l">
              <a:lnSpc>
                <a:spcPct val="100000"/>
              </a:lnSpc>
              <a:spcBef>
                <a:spcPts val="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60" name="Google Shape;560;p48"/>
          <p:cNvSpPr txBox="1">
            <a:spLocks noGrp="1"/>
          </p:cNvSpPr>
          <p:nvPr>
            <p:ph type="body" idx="20"/>
          </p:nvPr>
        </p:nvSpPr>
        <p:spPr>
          <a:xfrm>
            <a:off x="10090074" y="3931920"/>
            <a:ext cx="1593636" cy="223393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200"/>
              <a:buNone/>
              <a:defRPr sz="1200"/>
            </a:lvl1pPr>
            <a:lvl2pPr marL="914400" lvl="1" indent="-317500" algn="l">
              <a:lnSpc>
                <a:spcPct val="100000"/>
              </a:lnSpc>
              <a:spcBef>
                <a:spcPts val="300"/>
              </a:spcBef>
              <a:spcAft>
                <a:spcPts val="0"/>
              </a:spcAft>
              <a:buClr>
                <a:srgbClr val="262626"/>
              </a:buClr>
              <a:buSzPts val="1400"/>
              <a:buFont typeface="IBM Plex Sans"/>
              <a:buChar char="•"/>
              <a:defRPr sz="1400"/>
            </a:lvl2pPr>
            <a:lvl3pPr marL="1371600" lvl="2" indent="-304800" algn="l">
              <a:lnSpc>
                <a:spcPct val="100000"/>
              </a:lnSpc>
              <a:spcBef>
                <a:spcPts val="300"/>
              </a:spcBef>
              <a:spcAft>
                <a:spcPts val="0"/>
              </a:spcAft>
              <a:buSzPts val="1200"/>
              <a:buChar char="•"/>
              <a:defRPr sz="1200"/>
            </a:lvl3pPr>
            <a:lvl4pPr marL="1828800" lvl="3" indent="-228600" algn="l">
              <a:lnSpc>
                <a:spcPct val="100000"/>
              </a:lnSpc>
              <a:spcBef>
                <a:spcPts val="300"/>
              </a:spcBef>
              <a:spcAft>
                <a:spcPts val="0"/>
              </a:spcAft>
              <a:buClr>
                <a:schemeClr val="accent1"/>
              </a:buClr>
              <a:buSzPts val="1100"/>
              <a:buNone/>
              <a:defRPr sz="1100"/>
            </a:lvl4pPr>
            <a:lvl5pPr marL="2286000" lvl="4" indent="-228600" algn="l">
              <a:lnSpc>
                <a:spcPct val="100000"/>
              </a:lnSpc>
              <a:spcBef>
                <a:spcPts val="300"/>
              </a:spcBef>
              <a:spcAft>
                <a:spcPts val="0"/>
              </a:spcAft>
              <a:buClr>
                <a:srgbClr val="262626"/>
              </a:buClr>
              <a:buSzPts val="1400"/>
              <a:buNone/>
              <a:defRPr sz="1400" b="0" i="0">
                <a:latin typeface="IBM Plex Sans"/>
                <a:ea typeface="IBM Plex Sans"/>
                <a:cs typeface="IBM Plex Sans"/>
                <a:sym typeface="IBM Plex Sans"/>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61" name="Google Shape;561;p48"/>
          <p:cNvSpPr>
            <a:spLocks noGrp="1"/>
          </p:cNvSpPr>
          <p:nvPr>
            <p:ph type="pic" idx="21"/>
          </p:nvPr>
        </p:nvSpPr>
        <p:spPr>
          <a:xfrm>
            <a:off x="10343784" y="1456684"/>
            <a:ext cx="1086216" cy="1086214"/>
          </a:xfrm>
          <a:prstGeom prst="rect">
            <a:avLst/>
          </a:prstGeom>
          <a:noFill/>
          <a:ln w="25400" cap="flat" cmpd="sng">
            <a:solidFill>
              <a:srgbClr val="A5A09E"/>
            </a:solidFill>
            <a:prstDash val="solid"/>
            <a:round/>
            <a:headEnd type="none" w="sm" len="sm"/>
            <a:tailEnd type="none" w="sm" len="sm"/>
          </a:ln>
        </p:spPr>
      </p:sp>
      <p:sp>
        <p:nvSpPr>
          <p:cNvPr id="562" name="Google Shape;562;p48"/>
          <p:cNvSpPr txBox="1">
            <a:spLocks noGrp="1"/>
          </p:cNvSpPr>
          <p:nvPr>
            <p:ph type="body" idx="22"/>
          </p:nvPr>
        </p:nvSpPr>
        <p:spPr>
          <a:xfrm>
            <a:off x="518860" y="3296645"/>
            <a:ext cx="1567635" cy="478256"/>
          </a:xfrm>
          <a:prstGeom prst="rect">
            <a:avLst/>
          </a:prstGeom>
          <a:noFill/>
          <a:ln w="9525" cap="flat" cmpd="sng">
            <a:solidFill>
              <a:schemeClr val="accent2"/>
            </a:solidFill>
            <a:prstDash val="solid"/>
            <a:round/>
            <a:headEnd type="none" w="sm" len="sm"/>
            <a:tailEnd type="none" w="sm" len="sm"/>
          </a:ln>
        </p:spPr>
        <p:txBody>
          <a:bodyPr spcFirstLastPara="1" wrap="square" lIns="0" tIns="0" rIns="0" bIns="108000" anchor="ctr" anchorCtr="0">
            <a:noAutofit/>
          </a:bodyPr>
          <a:lstStyle>
            <a:lvl1pPr marL="457200" lvl="0" indent="-228600" algn="ctr">
              <a:lnSpc>
                <a:spcPct val="90000"/>
              </a:lnSpc>
              <a:spcBef>
                <a:spcPts val="0"/>
              </a:spcBef>
              <a:spcAft>
                <a:spcPts val="0"/>
              </a:spcAft>
              <a:buClr>
                <a:schemeClr val="dk1"/>
              </a:buClr>
              <a:buSzPts val="1200"/>
              <a:buNone/>
              <a:defRPr sz="1200" b="0" i="0">
                <a:solidFill>
                  <a:schemeClr val="dk1"/>
                </a:solidFill>
                <a:latin typeface="IBM Plex Sans ExtraLight"/>
                <a:ea typeface="IBM Plex Sans ExtraLight"/>
                <a:cs typeface="IBM Plex Sans ExtraLight"/>
                <a:sym typeface="IBM Plex Sans ExtraLight"/>
              </a:defRPr>
            </a:lvl1pPr>
            <a:lvl2pPr marL="914400" lvl="1" indent="-342900" algn="l">
              <a:lnSpc>
                <a:spcPct val="100000"/>
              </a:lnSpc>
              <a:spcBef>
                <a:spcPts val="1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63" name="Google Shape;563;p48"/>
          <p:cNvSpPr txBox="1">
            <a:spLocks noGrp="1"/>
          </p:cNvSpPr>
          <p:nvPr>
            <p:ph type="body" idx="23"/>
          </p:nvPr>
        </p:nvSpPr>
        <p:spPr>
          <a:xfrm>
            <a:off x="2426376" y="3296645"/>
            <a:ext cx="1567635" cy="478256"/>
          </a:xfrm>
          <a:prstGeom prst="rect">
            <a:avLst/>
          </a:prstGeom>
          <a:noFill/>
          <a:ln w="9525" cap="flat" cmpd="sng">
            <a:solidFill>
              <a:schemeClr val="accent2"/>
            </a:solidFill>
            <a:prstDash val="solid"/>
            <a:round/>
            <a:headEnd type="none" w="sm" len="sm"/>
            <a:tailEnd type="none" w="sm" len="sm"/>
          </a:ln>
        </p:spPr>
        <p:txBody>
          <a:bodyPr spcFirstLastPara="1" wrap="square" lIns="0" tIns="0" rIns="0" bIns="108000" anchor="ctr" anchorCtr="0">
            <a:noAutofit/>
          </a:bodyPr>
          <a:lstStyle>
            <a:lvl1pPr marL="457200" lvl="0" indent="-228600" algn="ctr">
              <a:lnSpc>
                <a:spcPct val="90000"/>
              </a:lnSpc>
              <a:spcBef>
                <a:spcPts val="0"/>
              </a:spcBef>
              <a:spcAft>
                <a:spcPts val="0"/>
              </a:spcAft>
              <a:buClr>
                <a:schemeClr val="dk1"/>
              </a:buClr>
              <a:buSzPts val="1200"/>
              <a:buNone/>
              <a:defRPr sz="1200" b="0" i="0">
                <a:solidFill>
                  <a:schemeClr val="dk1"/>
                </a:solidFill>
                <a:latin typeface="IBM Plex Sans ExtraLight"/>
                <a:ea typeface="IBM Plex Sans ExtraLight"/>
                <a:cs typeface="IBM Plex Sans ExtraLight"/>
                <a:sym typeface="IBM Plex Sans ExtraLight"/>
              </a:defRPr>
            </a:lvl1pPr>
            <a:lvl2pPr marL="914400" lvl="1" indent="-342900" algn="l">
              <a:lnSpc>
                <a:spcPct val="100000"/>
              </a:lnSpc>
              <a:spcBef>
                <a:spcPts val="1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64" name="Google Shape;564;p48"/>
          <p:cNvSpPr txBox="1">
            <a:spLocks noGrp="1"/>
          </p:cNvSpPr>
          <p:nvPr>
            <p:ph type="body" idx="24"/>
          </p:nvPr>
        </p:nvSpPr>
        <p:spPr>
          <a:xfrm>
            <a:off x="4333892" y="3296645"/>
            <a:ext cx="1567635" cy="478256"/>
          </a:xfrm>
          <a:prstGeom prst="rect">
            <a:avLst/>
          </a:prstGeom>
          <a:noFill/>
          <a:ln w="9525" cap="flat" cmpd="sng">
            <a:solidFill>
              <a:schemeClr val="accent2"/>
            </a:solidFill>
            <a:prstDash val="solid"/>
            <a:round/>
            <a:headEnd type="none" w="sm" len="sm"/>
            <a:tailEnd type="none" w="sm" len="sm"/>
          </a:ln>
        </p:spPr>
        <p:txBody>
          <a:bodyPr spcFirstLastPara="1" wrap="square" lIns="0" tIns="0" rIns="0" bIns="108000" anchor="ctr" anchorCtr="0">
            <a:noAutofit/>
          </a:bodyPr>
          <a:lstStyle>
            <a:lvl1pPr marL="457200" lvl="0" indent="-228600" algn="ctr">
              <a:lnSpc>
                <a:spcPct val="90000"/>
              </a:lnSpc>
              <a:spcBef>
                <a:spcPts val="0"/>
              </a:spcBef>
              <a:spcAft>
                <a:spcPts val="0"/>
              </a:spcAft>
              <a:buClr>
                <a:schemeClr val="dk1"/>
              </a:buClr>
              <a:buSzPts val="1200"/>
              <a:buNone/>
              <a:defRPr sz="1200" b="0" i="0">
                <a:solidFill>
                  <a:schemeClr val="dk1"/>
                </a:solidFill>
                <a:latin typeface="IBM Plex Sans ExtraLight"/>
                <a:ea typeface="IBM Plex Sans ExtraLight"/>
                <a:cs typeface="IBM Plex Sans ExtraLight"/>
                <a:sym typeface="IBM Plex Sans ExtraLight"/>
              </a:defRPr>
            </a:lvl1pPr>
            <a:lvl2pPr marL="914400" lvl="1" indent="-342900" algn="l">
              <a:lnSpc>
                <a:spcPct val="100000"/>
              </a:lnSpc>
              <a:spcBef>
                <a:spcPts val="1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65" name="Google Shape;565;p48"/>
          <p:cNvSpPr txBox="1">
            <a:spLocks noGrp="1"/>
          </p:cNvSpPr>
          <p:nvPr>
            <p:ph type="body" idx="25"/>
          </p:nvPr>
        </p:nvSpPr>
        <p:spPr>
          <a:xfrm>
            <a:off x="6267434" y="3296645"/>
            <a:ext cx="1567635" cy="478256"/>
          </a:xfrm>
          <a:prstGeom prst="rect">
            <a:avLst/>
          </a:prstGeom>
          <a:noFill/>
          <a:ln w="9525" cap="flat" cmpd="sng">
            <a:solidFill>
              <a:schemeClr val="accent2"/>
            </a:solidFill>
            <a:prstDash val="solid"/>
            <a:round/>
            <a:headEnd type="none" w="sm" len="sm"/>
            <a:tailEnd type="none" w="sm" len="sm"/>
          </a:ln>
        </p:spPr>
        <p:txBody>
          <a:bodyPr spcFirstLastPara="1" wrap="square" lIns="0" tIns="0" rIns="0" bIns="108000" anchor="ctr" anchorCtr="0">
            <a:noAutofit/>
          </a:bodyPr>
          <a:lstStyle>
            <a:lvl1pPr marL="457200" lvl="0" indent="-228600" algn="ctr">
              <a:lnSpc>
                <a:spcPct val="90000"/>
              </a:lnSpc>
              <a:spcBef>
                <a:spcPts val="0"/>
              </a:spcBef>
              <a:spcAft>
                <a:spcPts val="0"/>
              </a:spcAft>
              <a:buClr>
                <a:schemeClr val="dk1"/>
              </a:buClr>
              <a:buSzPts val="1200"/>
              <a:buNone/>
              <a:defRPr sz="1200" b="0" i="0">
                <a:solidFill>
                  <a:schemeClr val="dk1"/>
                </a:solidFill>
                <a:latin typeface="IBM Plex Sans ExtraLight"/>
                <a:ea typeface="IBM Plex Sans ExtraLight"/>
                <a:cs typeface="IBM Plex Sans ExtraLight"/>
                <a:sym typeface="IBM Plex Sans ExtraLight"/>
              </a:defRPr>
            </a:lvl1pPr>
            <a:lvl2pPr marL="914400" lvl="1" indent="-342900" algn="l">
              <a:lnSpc>
                <a:spcPct val="100000"/>
              </a:lnSpc>
              <a:spcBef>
                <a:spcPts val="1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66" name="Google Shape;566;p48"/>
          <p:cNvSpPr txBox="1">
            <a:spLocks noGrp="1"/>
          </p:cNvSpPr>
          <p:nvPr>
            <p:ph type="body" idx="26"/>
          </p:nvPr>
        </p:nvSpPr>
        <p:spPr>
          <a:xfrm>
            <a:off x="8174950" y="3296645"/>
            <a:ext cx="1567635" cy="478256"/>
          </a:xfrm>
          <a:prstGeom prst="rect">
            <a:avLst/>
          </a:prstGeom>
          <a:noFill/>
          <a:ln w="9525" cap="flat" cmpd="sng">
            <a:solidFill>
              <a:schemeClr val="accent2"/>
            </a:solidFill>
            <a:prstDash val="solid"/>
            <a:round/>
            <a:headEnd type="none" w="sm" len="sm"/>
            <a:tailEnd type="none" w="sm" len="sm"/>
          </a:ln>
        </p:spPr>
        <p:txBody>
          <a:bodyPr spcFirstLastPara="1" wrap="square" lIns="0" tIns="0" rIns="0" bIns="108000" anchor="ctr" anchorCtr="0">
            <a:noAutofit/>
          </a:bodyPr>
          <a:lstStyle>
            <a:lvl1pPr marL="457200" lvl="0" indent="-228600" algn="ctr">
              <a:lnSpc>
                <a:spcPct val="90000"/>
              </a:lnSpc>
              <a:spcBef>
                <a:spcPts val="0"/>
              </a:spcBef>
              <a:spcAft>
                <a:spcPts val="0"/>
              </a:spcAft>
              <a:buClr>
                <a:schemeClr val="dk1"/>
              </a:buClr>
              <a:buSzPts val="1200"/>
              <a:buNone/>
              <a:defRPr sz="1200" b="0" i="0">
                <a:solidFill>
                  <a:schemeClr val="dk1"/>
                </a:solidFill>
                <a:latin typeface="IBM Plex Sans ExtraLight"/>
                <a:ea typeface="IBM Plex Sans ExtraLight"/>
                <a:cs typeface="IBM Plex Sans ExtraLight"/>
                <a:sym typeface="IBM Plex Sans ExtraLight"/>
              </a:defRPr>
            </a:lvl1pPr>
            <a:lvl2pPr marL="914400" lvl="1" indent="-342900" algn="l">
              <a:lnSpc>
                <a:spcPct val="100000"/>
              </a:lnSpc>
              <a:spcBef>
                <a:spcPts val="1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sp>
        <p:nvSpPr>
          <p:cNvPr id="567" name="Google Shape;567;p48"/>
          <p:cNvSpPr txBox="1">
            <a:spLocks noGrp="1"/>
          </p:cNvSpPr>
          <p:nvPr>
            <p:ph type="body" idx="27"/>
          </p:nvPr>
        </p:nvSpPr>
        <p:spPr>
          <a:xfrm>
            <a:off x="10090150" y="3296645"/>
            <a:ext cx="1567635" cy="478256"/>
          </a:xfrm>
          <a:prstGeom prst="rect">
            <a:avLst/>
          </a:prstGeom>
          <a:noFill/>
          <a:ln w="9525" cap="flat" cmpd="sng">
            <a:solidFill>
              <a:schemeClr val="accent2"/>
            </a:solidFill>
            <a:prstDash val="solid"/>
            <a:round/>
            <a:headEnd type="none" w="sm" len="sm"/>
            <a:tailEnd type="none" w="sm" len="sm"/>
          </a:ln>
        </p:spPr>
        <p:txBody>
          <a:bodyPr spcFirstLastPara="1" wrap="square" lIns="0" tIns="0" rIns="0" bIns="108000" anchor="ctr" anchorCtr="0">
            <a:noAutofit/>
          </a:bodyPr>
          <a:lstStyle>
            <a:lvl1pPr marL="457200" lvl="0" indent="-228600" algn="ctr">
              <a:lnSpc>
                <a:spcPct val="90000"/>
              </a:lnSpc>
              <a:spcBef>
                <a:spcPts val="0"/>
              </a:spcBef>
              <a:spcAft>
                <a:spcPts val="0"/>
              </a:spcAft>
              <a:buClr>
                <a:schemeClr val="dk1"/>
              </a:buClr>
              <a:buSzPts val="1200"/>
              <a:buNone/>
              <a:defRPr sz="1200" b="0" i="0">
                <a:solidFill>
                  <a:schemeClr val="dk1"/>
                </a:solidFill>
                <a:latin typeface="IBM Plex Sans ExtraLight"/>
                <a:ea typeface="IBM Plex Sans ExtraLight"/>
                <a:cs typeface="IBM Plex Sans ExtraLight"/>
                <a:sym typeface="IBM Plex Sans ExtraLight"/>
              </a:defRPr>
            </a:lvl1pPr>
            <a:lvl2pPr marL="914400" lvl="1" indent="-342900" algn="l">
              <a:lnSpc>
                <a:spcPct val="100000"/>
              </a:lnSpc>
              <a:spcBef>
                <a:spcPts val="100"/>
              </a:spcBef>
              <a:spcAft>
                <a:spcPts val="0"/>
              </a:spcAft>
              <a:buClr>
                <a:srgbClr val="262626"/>
              </a:buClr>
              <a:buSzPts val="1800"/>
              <a:buChar char="•"/>
              <a:defRPr/>
            </a:lvl2pPr>
            <a:lvl3pPr marL="1371600" lvl="2" indent="-342900" algn="l">
              <a:lnSpc>
                <a:spcPct val="100000"/>
              </a:lnSpc>
              <a:spcBef>
                <a:spcPts val="300"/>
              </a:spcBef>
              <a:spcAft>
                <a:spcPts val="0"/>
              </a:spcAft>
              <a:buSzPts val="1800"/>
              <a:buChar char="•"/>
              <a:defRPr/>
            </a:lvl3pPr>
            <a:lvl4pPr marL="1828800" lvl="3" indent="-228600" algn="l">
              <a:lnSpc>
                <a:spcPct val="100000"/>
              </a:lnSpc>
              <a:spcBef>
                <a:spcPts val="300"/>
              </a:spcBef>
              <a:spcAft>
                <a:spcPts val="0"/>
              </a:spcAft>
              <a:buClr>
                <a:schemeClr val="accent1"/>
              </a:buClr>
              <a:buSzPts val="1800"/>
              <a:buNone/>
              <a:defRPr/>
            </a:lvl4pPr>
            <a:lvl5pPr marL="2286000" lvl="4" indent="-228600" algn="l">
              <a:lnSpc>
                <a:spcPct val="100000"/>
              </a:lnSpc>
              <a:spcBef>
                <a:spcPts val="300"/>
              </a:spcBef>
              <a:spcAft>
                <a:spcPts val="0"/>
              </a:spcAft>
              <a:buClr>
                <a:srgbClr val="262626"/>
              </a:buClr>
              <a:buSzPts val="1800"/>
              <a:buNone/>
              <a:defRPr/>
            </a:lvl5pPr>
            <a:lvl6pPr marL="2743200" lvl="5" indent="-228600" algn="l">
              <a:lnSpc>
                <a:spcPct val="100000"/>
              </a:lnSpc>
              <a:spcBef>
                <a:spcPts val="300"/>
              </a:spcBef>
              <a:spcAft>
                <a:spcPts val="0"/>
              </a:spcAft>
              <a:buClr>
                <a:srgbClr val="262626"/>
              </a:buClr>
              <a:buSzPts val="1800"/>
              <a:buNone/>
              <a:defRPr/>
            </a:lvl6pPr>
            <a:lvl7pPr marL="3200400" lvl="6" indent="-228600" algn="l">
              <a:lnSpc>
                <a:spcPct val="90000"/>
              </a:lnSpc>
              <a:spcBef>
                <a:spcPts val="300"/>
              </a:spcBef>
              <a:spcAft>
                <a:spcPts val="0"/>
              </a:spcAft>
              <a:buClr>
                <a:srgbClr val="262626"/>
              </a:buClr>
              <a:buSzPts val="1800"/>
              <a:buNone/>
              <a:defRPr/>
            </a:lvl7pPr>
            <a:lvl8pPr marL="3657600" lvl="7" indent="-228600" algn="l">
              <a:lnSpc>
                <a:spcPct val="100000"/>
              </a:lnSpc>
              <a:spcBef>
                <a:spcPts val="300"/>
              </a:spcBef>
              <a:spcAft>
                <a:spcPts val="0"/>
              </a:spcAft>
              <a:buClr>
                <a:srgbClr val="262626"/>
              </a:buClr>
              <a:buSzPts val="1800"/>
              <a:buNone/>
              <a:defRPr/>
            </a:lvl8pPr>
            <a:lvl9pPr marL="4114800" lvl="8" indent="-228600" algn="l">
              <a:lnSpc>
                <a:spcPct val="100000"/>
              </a:lnSpc>
              <a:spcBef>
                <a:spcPts val="300"/>
              </a:spcBef>
              <a:spcAft>
                <a:spcPts val="300"/>
              </a:spcAft>
              <a:buClr>
                <a:srgbClr val="262626"/>
              </a:buClr>
              <a:buSzPts val="1800"/>
              <a:buNone/>
              <a:defRPr/>
            </a:lvl9pPr>
          </a:lstStyle>
          <a:p>
            <a:endParaRPr/>
          </a:p>
        </p:txBody>
      </p:sp>
      <p:grpSp>
        <p:nvGrpSpPr>
          <p:cNvPr id="568" name="Google Shape;568;p48"/>
          <p:cNvGrpSpPr/>
          <p:nvPr/>
        </p:nvGrpSpPr>
        <p:grpSpPr>
          <a:xfrm>
            <a:off x="12065000" y="-254000"/>
            <a:ext cx="2405602" cy="3262377"/>
            <a:chOff x="12065000" y="-254000"/>
            <a:chExt cx="2405602" cy="3262377"/>
          </a:xfrm>
        </p:grpSpPr>
        <p:sp>
          <p:nvSpPr>
            <p:cNvPr id="569" name="Google Shape;569;p48"/>
            <p:cNvSpPr/>
            <p:nvPr/>
          </p:nvSpPr>
          <p:spPr>
            <a:xfrm>
              <a:off x="12236449" y="199077"/>
              <a:ext cx="2000251" cy="28093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570" name="Google Shape;570;p48"/>
            <p:cNvSpPr/>
            <p:nvPr/>
          </p:nvSpPr>
          <p:spPr>
            <a:xfrm>
              <a:off x="12236449" y="-254000"/>
              <a:ext cx="2000251" cy="49061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571" name="Google Shape;571;p48"/>
            <p:cNvSpPr/>
            <p:nvPr/>
          </p:nvSpPr>
          <p:spPr>
            <a:xfrm flipH="1">
              <a:off x="12065000" y="-254000"/>
              <a:ext cx="174111" cy="216371"/>
            </a:xfrm>
            <a:prstGeom prst="rtTriangle">
              <a:avLst/>
            </a:prstGeom>
            <a:solidFill>
              <a:srgbClr val="A81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572" name="Google Shape;572;p48"/>
            <p:cNvSpPr txBox="1"/>
            <p:nvPr/>
          </p:nvSpPr>
          <p:spPr>
            <a:xfrm>
              <a:off x="12466110" y="-163571"/>
              <a:ext cx="121179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SLIDE TIPS</a:t>
              </a:r>
              <a:endParaRPr sz="1400" b="0" i="0">
                <a:solidFill>
                  <a:schemeClr val="lt1"/>
                </a:solidFill>
                <a:latin typeface="IBM Plex Sans Medium"/>
                <a:ea typeface="IBM Plex Sans Medium"/>
                <a:cs typeface="IBM Plex Sans Medium"/>
                <a:sym typeface="IBM Plex Sans Medium"/>
              </a:endParaRPr>
            </a:p>
          </p:txBody>
        </p:sp>
        <p:sp>
          <p:nvSpPr>
            <p:cNvPr id="573" name="Google Shape;573;p48"/>
            <p:cNvSpPr txBox="1"/>
            <p:nvPr/>
          </p:nvSpPr>
          <p:spPr>
            <a:xfrm>
              <a:off x="12318220" y="429245"/>
              <a:ext cx="1796791" cy="2443633"/>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To add a photo, drag a photo onto the slide or click the icon in the placeholder to browse for your image. Images will fill left to right. </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Cropping the image:</a:t>
              </a:r>
              <a:br>
                <a:rPr lang="en-CA" sz="900" b="1"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Right-click on the image. Choose ‘Crop’ from the</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menu. Adjust the size &amp; position to your preference. Press ‘esc’ or click outside image area to exit</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cropping mode.</a:t>
              </a:r>
              <a:endParaRPr/>
            </a:p>
            <a:p>
              <a:pPr marL="96838" marR="0" lvl="0" indent="-96838" algn="l" rtl="0">
                <a:lnSpc>
                  <a:spcPct val="100000"/>
                </a:lnSpc>
                <a:spcBef>
                  <a:spcPts val="600"/>
                </a:spcBef>
                <a:spcAft>
                  <a:spcPts val="0"/>
                </a:spcAft>
                <a:buClr>
                  <a:schemeClr val="accent1"/>
                </a:buClr>
                <a:buSzPts val="900"/>
                <a:buFont typeface="Noto Sans Symbols"/>
                <a:buChar char="▪"/>
              </a:pPr>
              <a:r>
                <a:rPr lang="en-CA" sz="900" b="1" i="0">
                  <a:solidFill>
                    <a:srgbClr val="3F3F3F"/>
                  </a:solidFill>
                  <a:latin typeface="Roboto"/>
                  <a:ea typeface="Roboto"/>
                  <a:cs typeface="Roboto"/>
                  <a:sym typeface="Roboto"/>
                </a:rPr>
                <a:t>If your image doesn’t fully fill the box:</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Click the arrow beside ‘Crop’</a:t>
              </a:r>
              <a:br>
                <a:rPr lang="en-CA" sz="900" b="0" i="0">
                  <a:solidFill>
                    <a:srgbClr val="3F3F3F"/>
                  </a:solidFill>
                  <a:latin typeface="Roboto"/>
                  <a:ea typeface="Roboto"/>
                  <a:cs typeface="Roboto"/>
                  <a:sym typeface="Roboto"/>
                </a:rPr>
              </a:br>
              <a:r>
                <a:rPr lang="en-CA" sz="900" b="0" i="0">
                  <a:solidFill>
                    <a:srgbClr val="3F3F3F"/>
                  </a:solidFill>
                  <a:latin typeface="Roboto"/>
                  <a:ea typeface="Roboto"/>
                  <a:cs typeface="Roboto"/>
                  <a:sym typeface="Roboto"/>
                </a:rPr>
                <a:t>Select ‘Fill’</a:t>
              </a:r>
              <a:endParaRPr/>
            </a:p>
          </p:txBody>
        </p:sp>
        <p:pic>
          <p:nvPicPr>
            <p:cNvPr id="574" name="Google Shape;574;p48"/>
            <p:cNvPicPr preferRelativeResize="0"/>
            <p:nvPr/>
          </p:nvPicPr>
          <p:blipFill rotWithShape="1">
            <a:blip r:embed="rId2">
              <a:alphaModFix/>
            </a:blip>
            <a:srcRect l="33684" t="12097" r="43371" b="20368"/>
            <a:stretch/>
          </p:blipFill>
          <p:spPr>
            <a:xfrm>
              <a:off x="14061142" y="1344710"/>
              <a:ext cx="228679" cy="356879"/>
            </a:xfrm>
            <a:prstGeom prst="rect">
              <a:avLst/>
            </a:prstGeom>
            <a:noFill/>
            <a:ln w="19050" cap="flat" cmpd="sng">
              <a:solidFill>
                <a:srgbClr val="E14245"/>
              </a:solidFill>
              <a:prstDash val="solid"/>
              <a:round/>
              <a:headEnd type="none" w="sm" len="sm"/>
              <a:tailEnd type="none" w="sm" len="sm"/>
            </a:ln>
          </p:spPr>
        </p:pic>
        <p:pic>
          <p:nvPicPr>
            <p:cNvPr id="575" name="Google Shape;575;p48"/>
            <p:cNvPicPr preferRelativeResize="0"/>
            <p:nvPr/>
          </p:nvPicPr>
          <p:blipFill rotWithShape="1">
            <a:blip r:embed="rId3">
              <a:alphaModFix/>
            </a:blip>
            <a:srcRect l="9626" t="9096" r="59420" b="9075"/>
            <a:stretch/>
          </p:blipFill>
          <p:spPr>
            <a:xfrm>
              <a:off x="14047433" y="2596811"/>
              <a:ext cx="423169" cy="320454"/>
            </a:xfrm>
            <a:prstGeom prst="rect">
              <a:avLst/>
            </a:prstGeom>
            <a:noFill/>
            <a:ln w="19050" cap="flat" cmpd="sng">
              <a:solidFill>
                <a:srgbClr val="E14245"/>
              </a:solidFill>
              <a:prstDash val="solid"/>
              <a:round/>
              <a:headEnd type="none" w="sm" len="sm"/>
              <a:tailEnd type="none" w="sm" len="sm"/>
            </a:ln>
          </p:spPr>
        </p:pic>
      </p:grpSp>
      <p:sp>
        <p:nvSpPr>
          <p:cNvPr id="576" name="Google Shape;576;p48"/>
          <p:cNvSpPr txBox="1">
            <a:spLocks noGrp="1"/>
          </p:cNvSpPr>
          <p:nvPr>
            <p:ph type="title"/>
          </p:nvPr>
        </p:nvSpPr>
        <p:spPr>
          <a:xfrm>
            <a:off x="518859" y="225425"/>
            <a:ext cx="11161240" cy="7200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2800"/>
              <a:buFont typeface="IBM Plex Sans SemiBold"/>
              <a:buNone/>
              <a:defRPr b="1" i="0">
                <a:latin typeface="IBM Plex Sans SemiBold"/>
                <a:ea typeface="IBM Plex Sans SemiBold"/>
                <a:cs typeface="IBM Plex Sans SemiBold"/>
                <a:sym typeface="IBM Plex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577" name="Google Shape;577;p48"/>
          <p:cNvGrpSpPr/>
          <p:nvPr/>
        </p:nvGrpSpPr>
        <p:grpSpPr>
          <a:xfrm>
            <a:off x="12192000" y="-947342"/>
            <a:ext cx="2427514" cy="605550"/>
            <a:chOff x="12192000" y="-947342"/>
            <a:chExt cx="2427514" cy="605550"/>
          </a:xfrm>
        </p:grpSpPr>
        <p:sp>
          <p:nvSpPr>
            <p:cNvPr id="578" name="Google Shape;578;p48"/>
            <p:cNvSpPr txBox="1"/>
            <p:nvPr/>
          </p:nvSpPr>
          <p:spPr>
            <a:xfrm>
              <a:off x="12192000" y="-947342"/>
              <a:ext cx="2144486" cy="60555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To remove slide tips,</a:t>
              </a:r>
              <a:endParaRPr/>
            </a:p>
            <a:p>
              <a:pPr marL="0" marR="0" lvl="0" indent="0" algn="l" rtl="0">
                <a:lnSpc>
                  <a:spcPct val="90000"/>
                </a:lnSpc>
                <a:spcBef>
                  <a:spcPts val="2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click View &gt; Slide Master.</a:t>
              </a:r>
              <a:endParaRPr/>
            </a:p>
            <a:p>
              <a:pPr marL="0" marR="0" lvl="0" indent="0" algn="l" rtl="0">
                <a:lnSpc>
                  <a:spcPct val="90000"/>
                </a:lnSpc>
                <a:spcBef>
                  <a:spcPts val="400"/>
                </a:spcBef>
                <a:spcAft>
                  <a:spcPts val="0"/>
                </a:spcAft>
                <a:buClr>
                  <a:schemeClr val="dk1"/>
                </a:buClr>
                <a:buSzPts val="1000"/>
                <a:buFont typeface="Arial"/>
                <a:buNone/>
              </a:pPr>
              <a:r>
                <a:rPr lang="en-CA" sz="1000" b="0" i="0">
                  <a:solidFill>
                    <a:schemeClr val="dk1"/>
                  </a:solidFill>
                  <a:latin typeface="IBM Plex Sans Medium"/>
                  <a:ea typeface="IBM Plex Sans Medium"/>
                  <a:cs typeface="IBM Plex Sans Medium"/>
                  <a:sym typeface="IBM Plex Sans Medium"/>
                </a:rPr>
                <a:t>After removing, click ‘X’ to exit.  </a:t>
              </a:r>
              <a:endParaRPr/>
            </a:p>
          </p:txBody>
        </p:sp>
        <p:pic>
          <p:nvPicPr>
            <p:cNvPr id="579" name="Google Shape;579;p48"/>
            <p:cNvPicPr preferRelativeResize="0"/>
            <p:nvPr/>
          </p:nvPicPr>
          <p:blipFill rotWithShape="1">
            <a:blip r:embed="rId4">
              <a:alphaModFix/>
            </a:blip>
            <a:srcRect/>
            <a:stretch/>
          </p:blipFill>
          <p:spPr>
            <a:xfrm>
              <a:off x="14291128" y="-853006"/>
              <a:ext cx="328386" cy="446605"/>
            </a:xfrm>
            <a:prstGeom prst="rect">
              <a:avLst/>
            </a:prstGeom>
            <a:noFill/>
            <a:ln w="9525" cap="flat" cmpd="sng">
              <a:solidFill>
                <a:schemeClr val="accent6"/>
              </a:solidFill>
              <a:prstDash val="solid"/>
              <a:round/>
              <a:headEnd type="none" w="sm" len="sm"/>
              <a:tailEnd type="none" w="sm" len="sm"/>
            </a:ln>
          </p:spPr>
        </p:pic>
      </p:grpSp>
      <p:pic>
        <p:nvPicPr>
          <p:cNvPr id="580" name="Google Shape;580;p48"/>
          <p:cNvPicPr preferRelativeResize="0"/>
          <p:nvPr/>
        </p:nvPicPr>
        <p:blipFill rotWithShape="1">
          <a:blip r:embed="rId5">
            <a:alphaModFix/>
          </a:blip>
          <a:srcRect/>
          <a:stretch/>
        </p:blipFill>
        <p:spPr>
          <a:xfrm>
            <a:off x="10725913" y="6372792"/>
            <a:ext cx="1240699" cy="273600"/>
          </a:xfrm>
          <a:prstGeom prst="rect">
            <a:avLst/>
          </a:prstGeom>
          <a:noFill/>
          <a:ln>
            <a:noFill/>
          </a:ln>
        </p:spPr>
      </p:pic>
      <p:grpSp>
        <p:nvGrpSpPr>
          <p:cNvPr id="581" name="Google Shape;581;p48"/>
          <p:cNvGrpSpPr/>
          <p:nvPr/>
        </p:nvGrpSpPr>
        <p:grpSpPr>
          <a:xfrm>
            <a:off x="12236449" y="3186320"/>
            <a:ext cx="2000251" cy="2958448"/>
            <a:chOff x="12236449" y="3360056"/>
            <a:chExt cx="2000251" cy="2958448"/>
          </a:xfrm>
        </p:grpSpPr>
        <p:sp>
          <p:nvSpPr>
            <p:cNvPr id="582" name="Google Shape;582;p48"/>
            <p:cNvSpPr/>
            <p:nvPr/>
          </p:nvSpPr>
          <p:spPr>
            <a:xfrm>
              <a:off x="12236449" y="3813133"/>
              <a:ext cx="2000251" cy="250537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583" name="Google Shape;583;p48"/>
            <p:cNvSpPr/>
            <p:nvPr/>
          </p:nvSpPr>
          <p:spPr>
            <a:xfrm>
              <a:off x="12236449" y="3360056"/>
              <a:ext cx="2000251" cy="5914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sp>
          <p:nvSpPr>
            <p:cNvPr id="584" name="Google Shape;584;p48"/>
            <p:cNvSpPr txBox="1"/>
            <p:nvPr/>
          </p:nvSpPr>
          <p:spPr>
            <a:xfrm>
              <a:off x="12466109" y="3417829"/>
              <a:ext cx="1663547"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CA" sz="1400" b="0" i="0">
                  <a:solidFill>
                    <a:schemeClr val="lt1"/>
                  </a:solidFill>
                  <a:latin typeface="IBM Plex Sans Medium"/>
                  <a:ea typeface="IBM Plex Sans Medium"/>
                  <a:cs typeface="IBM Plex Sans Medium"/>
                  <a:sym typeface="IBM Plex Sans Medium"/>
                </a:rPr>
                <a:t>HEADSHOTS: CROPPING TIPS</a:t>
              </a:r>
              <a:endParaRPr sz="1400" b="0" i="0">
                <a:solidFill>
                  <a:schemeClr val="lt1"/>
                </a:solidFill>
                <a:latin typeface="IBM Plex Sans Medium"/>
                <a:ea typeface="IBM Plex Sans Medium"/>
                <a:cs typeface="IBM Plex Sans Medium"/>
                <a:sym typeface="IBM Plex Sans Medium"/>
              </a:endParaRPr>
            </a:p>
          </p:txBody>
        </p:sp>
        <p:sp>
          <p:nvSpPr>
            <p:cNvPr id="585" name="Google Shape;585;p48"/>
            <p:cNvSpPr txBox="1"/>
            <p:nvPr/>
          </p:nvSpPr>
          <p:spPr>
            <a:xfrm>
              <a:off x="12318220" y="4096342"/>
              <a:ext cx="1693055" cy="1024298"/>
            </a:xfrm>
            <a:prstGeom prst="rect">
              <a:avLst/>
            </a:prstGeom>
            <a:noFill/>
            <a:ln>
              <a:noFill/>
            </a:ln>
          </p:spPr>
          <p:txBody>
            <a:bodyPr spcFirstLastPara="1" wrap="square" lIns="91425" tIns="45700" rIns="91425" bIns="45700" anchor="t" anchorCtr="0">
              <a:noAutofit/>
            </a:bodyPr>
            <a:lstStyle/>
            <a:p>
              <a:pPr marL="96838" marR="0" lvl="0" indent="-96838" algn="l" rtl="0">
                <a:lnSpc>
                  <a:spcPct val="100000"/>
                </a:lnSpc>
                <a:spcBef>
                  <a:spcPts val="0"/>
                </a:spcBef>
                <a:spcAft>
                  <a:spcPts val="0"/>
                </a:spcAft>
                <a:buClr>
                  <a:schemeClr val="accent1"/>
                </a:buClr>
                <a:buSzPts val="900"/>
                <a:buFont typeface="Noto Sans Symbols"/>
                <a:buChar char="▪"/>
              </a:pPr>
              <a:r>
                <a:rPr lang="en-CA" sz="900" b="0" i="0">
                  <a:solidFill>
                    <a:srgbClr val="3F3F3F"/>
                  </a:solidFill>
                  <a:latin typeface="Roboto"/>
                  <a:ea typeface="Roboto"/>
                  <a:cs typeface="Roboto"/>
                  <a:sym typeface="Roboto"/>
                </a:rPr>
                <a:t>When resizing headshots, maintain the same amount of white space around each person. If possible, align the top of each person’s head and adjust them to be the same size.</a:t>
              </a:r>
              <a:endParaRPr/>
            </a:p>
          </p:txBody>
        </p:sp>
        <p:grpSp>
          <p:nvGrpSpPr>
            <p:cNvPr id="586" name="Google Shape;586;p48"/>
            <p:cNvGrpSpPr/>
            <p:nvPr/>
          </p:nvGrpSpPr>
          <p:grpSpPr>
            <a:xfrm>
              <a:off x="12455525" y="5714968"/>
              <a:ext cx="1597025" cy="438944"/>
              <a:chOff x="12455525" y="5733256"/>
              <a:chExt cx="1597025" cy="438944"/>
            </a:xfrm>
          </p:grpSpPr>
          <p:grpSp>
            <p:nvGrpSpPr>
              <p:cNvPr id="587" name="Google Shape;587;p48"/>
              <p:cNvGrpSpPr/>
              <p:nvPr/>
            </p:nvGrpSpPr>
            <p:grpSpPr>
              <a:xfrm>
                <a:off x="12518315" y="5792785"/>
                <a:ext cx="283285" cy="282575"/>
                <a:chOff x="12518315" y="5406742"/>
                <a:chExt cx="283285" cy="282575"/>
              </a:xfrm>
            </p:grpSpPr>
            <p:pic>
              <p:nvPicPr>
                <p:cNvPr id="588" name="Google Shape;588;p48"/>
                <p:cNvPicPr preferRelativeResize="0"/>
                <p:nvPr/>
              </p:nvPicPr>
              <p:blipFill rotWithShape="1">
                <a:blip r:embed="rId6">
                  <a:alphaModFix/>
                </a:blip>
                <a:srcRect l="28386" t="1" r="29379" b="62729"/>
                <a:stretch/>
              </p:blipFill>
              <p:spPr>
                <a:xfrm>
                  <a:off x="12518315" y="5439331"/>
                  <a:ext cx="283285" cy="249986"/>
                </a:xfrm>
                <a:prstGeom prst="rect">
                  <a:avLst/>
                </a:prstGeom>
                <a:noFill/>
                <a:ln>
                  <a:noFill/>
                </a:ln>
              </p:spPr>
            </p:pic>
            <p:sp>
              <p:nvSpPr>
                <p:cNvPr id="589" name="Google Shape;589;p48"/>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590" name="Google Shape;590;p48"/>
              <p:cNvGrpSpPr/>
              <p:nvPr/>
            </p:nvGrpSpPr>
            <p:grpSpPr>
              <a:xfrm>
                <a:off x="12872679" y="5792785"/>
                <a:ext cx="283285" cy="282575"/>
                <a:chOff x="12518315" y="5406742"/>
                <a:chExt cx="283285" cy="282575"/>
              </a:xfrm>
            </p:grpSpPr>
            <p:pic>
              <p:nvPicPr>
                <p:cNvPr id="591" name="Google Shape;591;p48"/>
                <p:cNvPicPr preferRelativeResize="0"/>
                <p:nvPr/>
              </p:nvPicPr>
              <p:blipFill rotWithShape="1">
                <a:blip r:embed="rId6">
                  <a:alphaModFix/>
                </a:blip>
                <a:srcRect l="28386" t="1" r="29379" b="62729"/>
                <a:stretch/>
              </p:blipFill>
              <p:spPr>
                <a:xfrm>
                  <a:off x="12518315" y="5439331"/>
                  <a:ext cx="283285" cy="249986"/>
                </a:xfrm>
                <a:prstGeom prst="rect">
                  <a:avLst/>
                </a:prstGeom>
                <a:noFill/>
                <a:ln>
                  <a:noFill/>
                </a:ln>
              </p:spPr>
            </p:pic>
            <p:sp>
              <p:nvSpPr>
                <p:cNvPr id="592" name="Google Shape;592;p48"/>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593" name="Google Shape;593;p48"/>
              <p:cNvGrpSpPr/>
              <p:nvPr/>
            </p:nvGrpSpPr>
            <p:grpSpPr>
              <a:xfrm>
                <a:off x="13227043" y="5792785"/>
                <a:ext cx="283285" cy="282575"/>
                <a:chOff x="12518315" y="5406742"/>
                <a:chExt cx="283285" cy="282575"/>
              </a:xfrm>
            </p:grpSpPr>
            <p:pic>
              <p:nvPicPr>
                <p:cNvPr id="594" name="Google Shape;594;p48"/>
                <p:cNvPicPr preferRelativeResize="0"/>
                <p:nvPr/>
              </p:nvPicPr>
              <p:blipFill rotWithShape="1">
                <a:blip r:embed="rId6">
                  <a:alphaModFix/>
                </a:blip>
                <a:srcRect l="28386" t="1" r="29379" b="62729"/>
                <a:stretch/>
              </p:blipFill>
              <p:spPr>
                <a:xfrm>
                  <a:off x="12518315" y="5439331"/>
                  <a:ext cx="283285" cy="249986"/>
                </a:xfrm>
                <a:prstGeom prst="rect">
                  <a:avLst/>
                </a:prstGeom>
                <a:noFill/>
                <a:ln>
                  <a:noFill/>
                </a:ln>
              </p:spPr>
            </p:pic>
            <p:sp>
              <p:nvSpPr>
                <p:cNvPr id="595" name="Google Shape;595;p48"/>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596" name="Google Shape;596;p48"/>
              <p:cNvGrpSpPr/>
              <p:nvPr/>
            </p:nvGrpSpPr>
            <p:grpSpPr>
              <a:xfrm>
                <a:off x="13581406" y="5792785"/>
                <a:ext cx="283285" cy="282575"/>
                <a:chOff x="12518315" y="5406742"/>
                <a:chExt cx="283285" cy="282575"/>
              </a:xfrm>
            </p:grpSpPr>
            <p:pic>
              <p:nvPicPr>
                <p:cNvPr id="597" name="Google Shape;597;p48"/>
                <p:cNvPicPr preferRelativeResize="0"/>
                <p:nvPr/>
              </p:nvPicPr>
              <p:blipFill rotWithShape="1">
                <a:blip r:embed="rId6">
                  <a:alphaModFix/>
                </a:blip>
                <a:srcRect l="28386" t="1" r="29379" b="62729"/>
                <a:stretch/>
              </p:blipFill>
              <p:spPr>
                <a:xfrm>
                  <a:off x="12518315" y="5439331"/>
                  <a:ext cx="283285" cy="249986"/>
                </a:xfrm>
                <a:prstGeom prst="rect">
                  <a:avLst/>
                </a:prstGeom>
                <a:noFill/>
                <a:ln>
                  <a:noFill/>
                </a:ln>
              </p:spPr>
            </p:pic>
            <p:sp>
              <p:nvSpPr>
                <p:cNvPr id="598" name="Google Shape;598;p48"/>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sp>
            <p:nvSpPr>
              <p:cNvPr id="599" name="Google Shape;599;p48"/>
              <p:cNvSpPr/>
              <p:nvPr/>
            </p:nvSpPr>
            <p:spPr>
              <a:xfrm>
                <a:off x="12455525" y="5733256"/>
                <a:ext cx="1489075" cy="390525"/>
              </a:xfrm>
              <a:prstGeom prst="roundRect">
                <a:avLst>
                  <a:gd name="adj" fmla="val 16667"/>
                </a:avLst>
              </a:prstGeom>
              <a:no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pic>
            <p:nvPicPr>
              <p:cNvPr id="600" name="Google Shape;600;p48"/>
              <p:cNvPicPr preferRelativeResize="0"/>
              <p:nvPr/>
            </p:nvPicPr>
            <p:blipFill rotWithShape="1">
              <a:blip r:embed="rId7">
                <a:alphaModFix/>
              </a:blip>
              <a:srcRect/>
              <a:stretch/>
            </p:blipFill>
            <p:spPr>
              <a:xfrm>
                <a:off x="13893800" y="6013450"/>
                <a:ext cx="158750" cy="158750"/>
              </a:xfrm>
              <a:prstGeom prst="rect">
                <a:avLst/>
              </a:prstGeom>
              <a:noFill/>
              <a:ln>
                <a:noFill/>
              </a:ln>
            </p:spPr>
          </p:pic>
        </p:grpSp>
        <p:grpSp>
          <p:nvGrpSpPr>
            <p:cNvPr id="601" name="Google Shape;601;p48"/>
            <p:cNvGrpSpPr/>
            <p:nvPr/>
          </p:nvGrpSpPr>
          <p:grpSpPr>
            <a:xfrm>
              <a:off x="12455525" y="5229987"/>
              <a:ext cx="1597025" cy="431800"/>
              <a:chOff x="12455525" y="5248275"/>
              <a:chExt cx="1597025" cy="431800"/>
            </a:xfrm>
          </p:grpSpPr>
          <p:grpSp>
            <p:nvGrpSpPr>
              <p:cNvPr id="602" name="Google Shape;602;p48"/>
              <p:cNvGrpSpPr/>
              <p:nvPr/>
            </p:nvGrpSpPr>
            <p:grpSpPr>
              <a:xfrm>
                <a:off x="12518315" y="5302400"/>
                <a:ext cx="283285" cy="282575"/>
                <a:chOff x="12518315" y="5406742"/>
                <a:chExt cx="283285" cy="282575"/>
              </a:xfrm>
            </p:grpSpPr>
            <p:pic>
              <p:nvPicPr>
                <p:cNvPr id="603" name="Google Shape;603;p48"/>
                <p:cNvPicPr preferRelativeResize="0"/>
                <p:nvPr/>
              </p:nvPicPr>
              <p:blipFill rotWithShape="1">
                <a:blip r:embed="rId6">
                  <a:alphaModFix/>
                </a:blip>
                <a:srcRect l="19045" t="-2291" r="20594" b="49025"/>
                <a:stretch/>
              </p:blipFill>
              <p:spPr>
                <a:xfrm>
                  <a:off x="12518315" y="5439331"/>
                  <a:ext cx="283285" cy="249986"/>
                </a:xfrm>
                <a:prstGeom prst="rect">
                  <a:avLst/>
                </a:prstGeom>
                <a:noFill/>
                <a:ln>
                  <a:noFill/>
                </a:ln>
              </p:spPr>
            </p:pic>
            <p:sp>
              <p:nvSpPr>
                <p:cNvPr id="604" name="Google Shape;604;p48"/>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605" name="Google Shape;605;p48"/>
              <p:cNvGrpSpPr/>
              <p:nvPr/>
            </p:nvGrpSpPr>
            <p:grpSpPr>
              <a:xfrm>
                <a:off x="12843992" y="5290124"/>
                <a:ext cx="334126" cy="294851"/>
                <a:chOff x="12489628" y="5394466"/>
                <a:chExt cx="334126" cy="294851"/>
              </a:xfrm>
            </p:grpSpPr>
            <p:pic>
              <p:nvPicPr>
                <p:cNvPr id="606" name="Google Shape;606;p48"/>
                <p:cNvPicPr preferRelativeResize="0"/>
                <p:nvPr/>
              </p:nvPicPr>
              <p:blipFill rotWithShape="1">
                <a:blip r:embed="rId6">
                  <a:alphaModFix/>
                </a:blip>
                <a:srcRect l="28386" t="1" r="29379" b="62729"/>
                <a:stretch/>
              </p:blipFill>
              <p:spPr>
                <a:xfrm>
                  <a:off x="12489628" y="5394466"/>
                  <a:ext cx="334126" cy="294851"/>
                </a:xfrm>
                <a:prstGeom prst="rect">
                  <a:avLst/>
                </a:prstGeom>
                <a:noFill/>
                <a:ln>
                  <a:noFill/>
                </a:ln>
              </p:spPr>
            </p:pic>
            <p:sp>
              <p:nvSpPr>
                <p:cNvPr id="607" name="Google Shape;607;p48"/>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608" name="Google Shape;608;p48"/>
              <p:cNvGrpSpPr/>
              <p:nvPr/>
            </p:nvGrpSpPr>
            <p:grpSpPr>
              <a:xfrm>
                <a:off x="13194770" y="5302400"/>
                <a:ext cx="334764" cy="283172"/>
                <a:chOff x="12486042" y="5406742"/>
                <a:chExt cx="334764" cy="283172"/>
              </a:xfrm>
            </p:grpSpPr>
            <p:pic>
              <p:nvPicPr>
                <p:cNvPr id="609" name="Google Shape;609;p48"/>
                <p:cNvPicPr preferRelativeResize="0"/>
                <p:nvPr/>
              </p:nvPicPr>
              <p:blipFill rotWithShape="1">
                <a:blip r:embed="rId6">
                  <a:alphaModFix/>
                </a:blip>
                <a:srcRect l="28386" r="29379" b="69441"/>
                <a:stretch/>
              </p:blipFill>
              <p:spPr>
                <a:xfrm>
                  <a:off x="12486042" y="5447692"/>
                  <a:ext cx="334764" cy="242222"/>
                </a:xfrm>
                <a:prstGeom prst="rect">
                  <a:avLst/>
                </a:prstGeom>
                <a:noFill/>
                <a:ln>
                  <a:noFill/>
                </a:ln>
              </p:spPr>
            </p:pic>
            <p:sp>
              <p:nvSpPr>
                <p:cNvPr id="610" name="Google Shape;610;p48"/>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grpSp>
            <p:nvGrpSpPr>
              <p:cNvPr id="611" name="Google Shape;611;p48"/>
              <p:cNvGrpSpPr/>
              <p:nvPr/>
            </p:nvGrpSpPr>
            <p:grpSpPr>
              <a:xfrm>
                <a:off x="13581406" y="5302400"/>
                <a:ext cx="283285" cy="282575"/>
                <a:chOff x="12518315" y="5406742"/>
                <a:chExt cx="283285" cy="282575"/>
              </a:xfrm>
            </p:grpSpPr>
            <p:pic>
              <p:nvPicPr>
                <p:cNvPr id="612" name="Google Shape;612;p48"/>
                <p:cNvPicPr preferRelativeResize="0"/>
                <p:nvPr/>
              </p:nvPicPr>
              <p:blipFill rotWithShape="1">
                <a:blip r:embed="rId6">
                  <a:alphaModFix/>
                </a:blip>
                <a:srcRect l="9333" t="-984" r="12772" b="32248"/>
                <a:stretch/>
              </p:blipFill>
              <p:spPr>
                <a:xfrm>
                  <a:off x="12518315" y="5439331"/>
                  <a:ext cx="283285" cy="249986"/>
                </a:xfrm>
                <a:prstGeom prst="rect">
                  <a:avLst/>
                </a:prstGeom>
                <a:noFill/>
                <a:ln>
                  <a:noFill/>
                </a:ln>
              </p:spPr>
            </p:pic>
            <p:sp>
              <p:nvSpPr>
                <p:cNvPr id="613" name="Google Shape;613;p48"/>
                <p:cNvSpPr/>
                <p:nvPr/>
              </p:nvSpPr>
              <p:spPr>
                <a:xfrm>
                  <a:off x="12518670" y="5406742"/>
                  <a:ext cx="282575" cy="282575"/>
                </a:xfrm>
                <a:prstGeom prst="rect">
                  <a:avLst/>
                </a:prstGeom>
                <a:noFill/>
                <a:ln w="12700" cap="flat" cmpd="sng">
                  <a:solidFill>
                    <a:srgbClr val="A5A0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sp>
            <p:nvSpPr>
              <p:cNvPr id="614" name="Google Shape;614;p48"/>
              <p:cNvSpPr/>
              <p:nvPr/>
            </p:nvSpPr>
            <p:spPr>
              <a:xfrm>
                <a:off x="12455525" y="5248275"/>
                <a:ext cx="1489075" cy="390525"/>
              </a:xfrm>
              <a:prstGeom prst="roundRect">
                <a:avLst>
                  <a:gd name="adj" fmla="val 16667"/>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grpSp>
            <p:nvGrpSpPr>
              <p:cNvPr id="615" name="Google Shape;615;p48"/>
              <p:cNvGrpSpPr/>
              <p:nvPr/>
            </p:nvGrpSpPr>
            <p:grpSpPr>
              <a:xfrm>
                <a:off x="13898562" y="5526087"/>
                <a:ext cx="153988" cy="153988"/>
                <a:chOff x="13949362" y="5565775"/>
                <a:chExt cx="120650" cy="120650"/>
              </a:xfrm>
            </p:grpSpPr>
            <p:sp>
              <p:nvSpPr>
                <p:cNvPr id="616" name="Google Shape;616;p48"/>
                <p:cNvSpPr/>
                <p:nvPr/>
              </p:nvSpPr>
              <p:spPr>
                <a:xfrm>
                  <a:off x="13955712" y="5572125"/>
                  <a:ext cx="107950" cy="107950"/>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600"/>
                    <a:buFont typeface="Arial"/>
                    <a:buNone/>
                  </a:pPr>
                  <a:endParaRPr sz="1600" b="0" i="0">
                    <a:solidFill>
                      <a:schemeClr val="lt1"/>
                    </a:solidFill>
                    <a:latin typeface="IBM Plex Sans"/>
                    <a:ea typeface="IBM Plex Sans"/>
                    <a:cs typeface="IBM Plex Sans"/>
                    <a:sym typeface="IBM Plex Sans"/>
                  </a:endParaRPr>
                </a:p>
              </p:txBody>
            </p:sp>
            <p:pic>
              <p:nvPicPr>
                <p:cNvPr id="617" name="Google Shape;617;p48"/>
                <p:cNvPicPr preferRelativeResize="0"/>
                <p:nvPr/>
              </p:nvPicPr>
              <p:blipFill rotWithShape="1">
                <a:blip r:embed="rId8">
                  <a:alphaModFix/>
                </a:blip>
                <a:srcRect/>
                <a:stretch/>
              </p:blipFill>
              <p:spPr>
                <a:xfrm>
                  <a:off x="13949362" y="5565775"/>
                  <a:ext cx="120650" cy="120650"/>
                </a:xfrm>
                <a:prstGeom prst="rect">
                  <a:avLst/>
                </a:prstGeom>
                <a:noFill/>
                <a:ln>
                  <a:noFill/>
                </a:ln>
              </p:spPr>
            </p:pic>
          </p:grpSp>
        </p:grpSp>
      </p:grpSp>
    </p:spTree>
  </p:cSld>
  <p:clrMapOvr>
    <a:masterClrMapping/>
  </p:clrMapOvr>
  <p:extLst>
    <p:ext uri="{DCECCB84-F9BA-43D5-87BE-67443E8EF086}">
      <p15:sldGuideLst xmlns:p15="http://schemas.microsoft.com/office/powerpoint/2012/main">
        <p15:guide id="1" pos="316">
          <p15:clr>
            <a:srgbClr val="FBAE40"/>
          </p15:clr>
        </p15:guide>
        <p15:guide id="2" pos="1323">
          <p15:clr>
            <a:srgbClr val="FBAE40"/>
          </p15:clr>
        </p15:guide>
        <p15:guide id="3" pos="1524">
          <p15:clr>
            <a:srgbClr val="FBAE40"/>
          </p15:clr>
        </p15:guide>
        <p15:guide id="4" pos="2525">
          <p15:clr>
            <a:srgbClr val="FBAE40"/>
          </p15:clr>
        </p15:guide>
        <p15:guide id="5" pos="2732">
          <p15:clr>
            <a:srgbClr val="FBAE40"/>
          </p15:clr>
        </p15:guide>
        <p15:guide id="6" pos="3739">
          <p15:clr>
            <a:srgbClr val="FBAE40"/>
          </p15:clr>
        </p15:guide>
        <p15:guide id="7" pos="3940">
          <p15:clr>
            <a:srgbClr val="FBAE40"/>
          </p15:clr>
        </p15:guide>
        <p15:guide id="8" pos="4947">
          <p15:clr>
            <a:srgbClr val="FBAE40"/>
          </p15:clr>
        </p15:guide>
        <p15:guide id="9" pos="5148">
          <p15:clr>
            <a:srgbClr val="FBAE40"/>
          </p15:clr>
        </p15:guide>
        <p15:guide id="10" pos="6155">
          <p15:clr>
            <a:srgbClr val="FBAE40"/>
          </p15:clr>
        </p15:guide>
        <p15:guide id="11" pos="6356">
          <p15:clr>
            <a:srgbClr val="FBAE40"/>
          </p15:clr>
        </p15:guide>
        <p15:guide id="12" pos="7363">
          <p15:clr>
            <a:srgbClr val="FBAE40"/>
          </p15:clr>
        </p15:guide>
        <p15:guide id="13" orient="horz" pos="1933">
          <p15:clr>
            <a:srgbClr val="FBAE40"/>
          </p15:clr>
        </p15:guide>
        <p15:guide id="14" orient="horz" pos="2505">
          <p15:clr>
            <a:srgbClr val="FBAE40"/>
          </p15:clr>
        </p15:guide>
        <p15:guide id="15" orient="horz" pos="38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ultiple Images Layout">
  <p:cSld name="Multiple Images Layout">
    <p:spTree>
      <p:nvGrpSpPr>
        <p:cNvPr id="1" name="Shape 618"/>
        <p:cNvGrpSpPr/>
        <p:nvPr/>
      </p:nvGrpSpPr>
      <p:grpSpPr>
        <a:xfrm>
          <a:off x="0" y="0"/>
          <a:ext cx="0" cy="0"/>
          <a:chOff x="0" y="0"/>
          <a:chExt cx="0" cy="0"/>
        </a:xfrm>
      </p:grpSpPr>
      <p:sp>
        <p:nvSpPr>
          <p:cNvPr id="619" name="Google Shape;619;p49"/>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30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0" name="Google Shape;620;p49"/>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lvl="0" indent="0" algn="l">
              <a:lnSpc>
                <a:spcPct val="100000"/>
              </a:lnSpc>
              <a:spcBef>
                <a:spcPts val="0"/>
              </a:spcBef>
              <a:spcAft>
                <a:spcPts val="0"/>
              </a:spcAft>
              <a:buClr>
                <a:srgbClr val="797979"/>
              </a:buClr>
              <a:buSzPts val="1000"/>
              <a:buNone/>
              <a:defRPr/>
            </a:lvl1pPr>
            <a:lvl2pPr marL="0" lvl="1" indent="0" algn="l">
              <a:lnSpc>
                <a:spcPct val="100000"/>
              </a:lnSpc>
              <a:spcBef>
                <a:spcPts val="0"/>
              </a:spcBef>
              <a:spcAft>
                <a:spcPts val="0"/>
              </a:spcAft>
              <a:buClr>
                <a:srgbClr val="797979"/>
              </a:buClr>
              <a:buSzPts val="1000"/>
              <a:buNone/>
              <a:defRPr/>
            </a:lvl2pPr>
            <a:lvl3pPr marL="0" lvl="2" indent="0" algn="l">
              <a:lnSpc>
                <a:spcPct val="100000"/>
              </a:lnSpc>
              <a:spcBef>
                <a:spcPts val="0"/>
              </a:spcBef>
              <a:spcAft>
                <a:spcPts val="0"/>
              </a:spcAft>
              <a:buClr>
                <a:srgbClr val="797979"/>
              </a:buClr>
              <a:buSzPts val="1000"/>
              <a:buNone/>
              <a:defRPr/>
            </a:lvl3pPr>
            <a:lvl4pPr marL="0" lvl="3" indent="0" algn="l">
              <a:lnSpc>
                <a:spcPct val="100000"/>
              </a:lnSpc>
              <a:spcBef>
                <a:spcPts val="0"/>
              </a:spcBef>
              <a:spcAft>
                <a:spcPts val="0"/>
              </a:spcAft>
              <a:buClr>
                <a:srgbClr val="797979"/>
              </a:buClr>
              <a:buSzPts val="1000"/>
              <a:buNone/>
              <a:defRPr/>
            </a:lvl4pPr>
            <a:lvl5pPr marL="0" lvl="4" indent="0" algn="l">
              <a:lnSpc>
                <a:spcPct val="100000"/>
              </a:lnSpc>
              <a:spcBef>
                <a:spcPts val="0"/>
              </a:spcBef>
              <a:spcAft>
                <a:spcPts val="0"/>
              </a:spcAft>
              <a:buClr>
                <a:srgbClr val="797979"/>
              </a:buClr>
              <a:buSzPts val="1000"/>
              <a:buNone/>
              <a:defRPr/>
            </a:lvl5pPr>
            <a:lvl6pPr marL="0" lvl="5" indent="0" algn="l">
              <a:lnSpc>
                <a:spcPct val="100000"/>
              </a:lnSpc>
              <a:spcBef>
                <a:spcPts val="0"/>
              </a:spcBef>
              <a:spcAft>
                <a:spcPts val="0"/>
              </a:spcAft>
              <a:buClr>
                <a:srgbClr val="797979"/>
              </a:buClr>
              <a:buSzPts val="1000"/>
              <a:buNone/>
              <a:defRPr/>
            </a:lvl6pPr>
            <a:lvl7pPr marL="0" lvl="6" indent="0" algn="l">
              <a:lnSpc>
                <a:spcPct val="100000"/>
              </a:lnSpc>
              <a:spcBef>
                <a:spcPts val="0"/>
              </a:spcBef>
              <a:spcAft>
                <a:spcPts val="0"/>
              </a:spcAft>
              <a:buClr>
                <a:srgbClr val="797979"/>
              </a:buClr>
              <a:buSzPts val="1000"/>
              <a:buNone/>
              <a:defRPr/>
            </a:lvl7pPr>
            <a:lvl8pPr marL="0" lvl="7" indent="0" algn="l">
              <a:lnSpc>
                <a:spcPct val="100000"/>
              </a:lnSpc>
              <a:spcBef>
                <a:spcPts val="0"/>
              </a:spcBef>
              <a:spcAft>
                <a:spcPts val="0"/>
              </a:spcAft>
              <a:buClr>
                <a:srgbClr val="797979"/>
              </a:buClr>
              <a:buSzPts val="1000"/>
              <a:buNone/>
              <a:defRPr/>
            </a:lvl8pPr>
            <a:lvl9pPr marL="0" lvl="8" indent="0" algn="l">
              <a:lnSpc>
                <a:spcPct val="100000"/>
              </a:lnSpc>
              <a:spcBef>
                <a:spcPts val="0"/>
              </a:spcBef>
              <a:spcAft>
                <a:spcPts val="0"/>
              </a:spcAft>
              <a:buClr>
                <a:srgbClr val="797979"/>
              </a:buClr>
              <a:buSzPts val="1000"/>
              <a:buNone/>
              <a:defRPr/>
            </a:lvl9pPr>
          </a:lstStyle>
          <a:p>
            <a:pPr marL="0" lvl="0" indent="0" algn="l" rtl="0">
              <a:spcBef>
                <a:spcPts val="0"/>
              </a:spcBef>
              <a:spcAft>
                <a:spcPts val="0"/>
              </a:spcAft>
              <a:buNone/>
            </a:pPr>
            <a:fld id="{00000000-1234-1234-1234-123412341234}" type="slidenum">
              <a:rPr lang="en-CA"/>
              <a:t>‹#›</a:t>
            </a:fld>
            <a:endParaRPr/>
          </a:p>
        </p:txBody>
      </p:sp>
      <p:sp>
        <p:nvSpPr>
          <p:cNvPr id="621" name="Google Shape;621;p49"/>
          <p:cNvSpPr/>
          <p:nvPr/>
        </p:nvSpPr>
        <p:spPr>
          <a:xfrm>
            <a:off x="0" y="6799943"/>
            <a:ext cx="12192000" cy="5805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a:solidFill>
                <a:schemeClr val="lt1"/>
              </a:solidFill>
              <a:latin typeface="IBM Plex Sans"/>
              <a:ea typeface="IBM Plex Sans"/>
              <a:cs typeface="IBM Plex Sans"/>
              <a:sym typeface="IBM Plex Sans"/>
            </a:endParaRPr>
          </a:p>
        </p:txBody>
      </p:sp>
      <p:sp>
        <p:nvSpPr>
          <p:cNvPr id="622" name="Google Shape;622;p49"/>
          <p:cNvSpPr txBox="1">
            <a:spLocks noGrp="1"/>
          </p:cNvSpPr>
          <p:nvPr>
            <p:ph type="body" idx="1"/>
          </p:nvPr>
        </p:nvSpPr>
        <p:spPr>
          <a:xfrm>
            <a:off x="510615" y="1196975"/>
            <a:ext cx="6791343" cy="23774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800"/>
              <a:buNone/>
              <a:defRPr sz="18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30200" algn="l">
              <a:lnSpc>
                <a:spcPct val="100000"/>
              </a:lnSpc>
              <a:spcBef>
                <a:spcPts val="300"/>
              </a:spcBef>
              <a:spcAft>
                <a:spcPts val="0"/>
              </a:spcAft>
              <a:buSzPts val="1600"/>
              <a:buChar char="•"/>
              <a:defRPr sz="1600"/>
            </a:lvl3pPr>
            <a:lvl4pPr marL="1828800" lvl="3" indent="-228600" algn="l">
              <a:lnSpc>
                <a:spcPct val="100000"/>
              </a:lnSpc>
              <a:spcBef>
                <a:spcPts val="300"/>
              </a:spcBef>
              <a:spcAft>
                <a:spcPts val="0"/>
              </a:spcAft>
              <a:buClr>
                <a:schemeClr val="accent1"/>
              </a:buClr>
              <a:buSzPts val="1600"/>
              <a:buNone/>
              <a:defRPr sz="1600"/>
            </a:lvl4pPr>
            <a:lvl5pPr marL="2286000" lvl="4" indent="-228600" algn="l">
              <a:lnSpc>
                <a:spcPct val="100000"/>
              </a:lnSpc>
              <a:spcBef>
                <a:spcPts val="300"/>
              </a:spcBef>
              <a:spcAft>
                <a:spcPts val="0"/>
              </a:spcAft>
              <a:buClr>
                <a:srgbClr val="262626"/>
              </a:buClr>
              <a:buSzPts val="1600"/>
              <a:buNone/>
              <a:defRPr sz="1600"/>
            </a:lvl5pPr>
            <a:lvl6pPr marL="2743200" lvl="5" indent="-228600" algn="l">
              <a:lnSpc>
                <a:spcPct val="100000"/>
              </a:lnSpc>
              <a:spcBef>
                <a:spcPts val="300"/>
              </a:spcBef>
              <a:spcAft>
                <a:spcPts val="0"/>
              </a:spcAft>
              <a:buClr>
                <a:srgbClr val="262626"/>
              </a:buClr>
              <a:buSzPts val="1400"/>
              <a:buNone/>
              <a:defRPr sz="1400"/>
            </a:lvl6pPr>
            <a:lvl7pPr marL="3200400" lvl="6" indent="-228600" algn="l">
              <a:lnSpc>
                <a:spcPct val="90000"/>
              </a:lnSpc>
              <a:spcBef>
                <a:spcPts val="300"/>
              </a:spcBef>
              <a:spcAft>
                <a:spcPts val="0"/>
              </a:spcAft>
              <a:buClr>
                <a:srgbClr val="262626"/>
              </a:buClr>
              <a:buSzPts val="1400"/>
              <a:buNone/>
              <a:defRPr sz="1400"/>
            </a:lvl7pPr>
            <a:lvl8pPr marL="3657600" lvl="7" indent="-228600" algn="l">
              <a:lnSpc>
                <a:spcPct val="100000"/>
              </a:lnSpc>
              <a:spcBef>
                <a:spcPts val="300"/>
              </a:spcBef>
              <a:spcAft>
                <a:spcPts val="0"/>
              </a:spcAft>
              <a:buClr>
                <a:srgbClr val="262626"/>
              </a:buClr>
              <a:buSzPts val="1400"/>
              <a:buNone/>
              <a:defRPr sz="1400"/>
            </a:lvl8pPr>
            <a:lvl9pPr marL="4114800" lvl="8" indent="-228600" algn="l">
              <a:lnSpc>
                <a:spcPct val="100000"/>
              </a:lnSpc>
              <a:spcBef>
                <a:spcPts val="300"/>
              </a:spcBef>
              <a:spcAft>
                <a:spcPts val="300"/>
              </a:spcAft>
              <a:buClr>
                <a:srgbClr val="262626"/>
              </a:buClr>
              <a:buSzPts val="1400"/>
              <a:buNone/>
              <a:defRPr sz="1400"/>
            </a:lvl9pPr>
          </a:lstStyle>
          <a:p>
            <a:endParaRPr/>
          </a:p>
        </p:txBody>
      </p:sp>
      <p:sp>
        <p:nvSpPr>
          <p:cNvPr id="623" name="Google Shape;623;p49"/>
          <p:cNvSpPr txBox="1">
            <a:spLocks noGrp="1"/>
          </p:cNvSpPr>
          <p:nvPr>
            <p:ph type="body" idx="2"/>
          </p:nvPr>
        </p:nvSpPr>
        <p:spPr>
          <a:xfrm>
            <a:off x="510615" y="3796153"/>
            <a:ext cx="6791343" cy="23696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800"/>
              <a:buNone/>
              <a:defRPr sz="18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30200" algn="l">
              <a:lnSpc>
                <a:spcPct val="100000"/>
              </a:lnSpc>
              <a:spcBef>
                <a:spcPts val="300"/>
              </a:spcBef>
              <a:spcAft>
                <a:spcPts val="0"/>
              </a:spcAft>
              <a:buSzPts val="1600"/>
              <a:buChar char="•"/>
              <a:defRPr sz="1600"/>
            </a:lvl3pPr>
            <a:lvl4pPr marL="1828800" lvl="3" indent="-228600" algn="l">
              <a:lnSpc>
                <a:spcPct val="100000"/>
              </a:lnSpc>
              <a:spcBef>
                <a:spcPts val="300"/>
              </a:spcBef>
              <a:spcAft>
                <a:spcPts val="0"/>
              </a:spcAft>
              <a:buClr>
                <a:schemeClr val="accent1"/>
              </a:buClr>
              <a:buSzPts val="1600"/>
              <a:buNone/>
              <a:defRPr sz="1600"/>
            </a:lvl4pPr>
            <a:lvl5pPr marL="2286000" lvl="4" indent="-228600" algn="l">
              <a:lnSpc>
                <a:spcPct val="100000"/>
              </a:lnSpc>
              <a:spcBef>
                <a:spcPts val="300"/>
              </a:spcBef>
              <a:spcAft>
                <a:spcPts val="0"/>
              </a:spcAft>
              <a:buClr>
                <a:srgbClr val="262626"/>
              </a:buClr>
              <a:buSzPts val="1600"/>
              <a:buNone/>
              <a:defRPr sz="1600"/>
            </a:lvl5pPr>
            <a:lvl6pPr marL="2743200" lvl="5" indent="-228600" algn="l">
              <a:lnSpc>
                <a:spcPct val="100000"/>
              </a:lnSpc>
              <a:spcBef>
                <a:spcPts val="300"/>
              </a:spcBef>
              <a:spcAft>
                <a:spcPts val="0"/>
              </a:spcAft>
              <a:buClr>
                <a:srgbClr val="262626"/>
              </a:buClr>
              <a:buSzPts val="1400"/>
              <a:buNone/>
              <a:defRPr sz="1400"/>
            </a:lvl6pPr>
            <a:lvl7pPr marL="3200400" lvl="6" indent="-228600" algn="l">
              <a:lnSpc>
                <a:spcPct val="90000"/>
              </a:lnSpc>
              <a:spcBef>
                <a:spcPts val="300"/>
              </a:spcBef>
              <a:spcAft>
                <a:spcPts val="0"/>
              </a:spcAft>
              <a:buClr>
                <a:srgbClr val="262626"/>
              </a:buClr>
              <a:buSzPts val="1400"/>
              <a:buNone/>
              <a:defRPr sz="1400"/>
            </a:lvl7pPr>
            <a:lvl8pPr marL="3657600" lvl="7" indent="-228600" algn="l">
              <a:lnSpc>
                <a:spcPct val="100000"/>
              </a:lnSpc>
              <a:spcBef>
                <a:spcPts val="300"/>
              </a:spcBef>
              <a:spcAft>
                <a:spcPts val="0"/>
              </a:spcAft>
              <a:buClr>
                <a:srgbClr val="262626"/>
              </a:buClr>
              <a:buSzPts val="1400"/>
              <a:buNone/>
              <a:defRPr sz="1400"/>
            </a:lvl8pPr>
            <a:lvl9pPr marL="4114800" lvl="8" indent="-228600" algn="l">
              <a:lnSpc>
                <a:spcPct val="100000"/>
              </a:lnSpc>
              <a:spcBef>
                <a:spcPts val="300"/>
              </a:spcBef>
              <a:spcAft>
                <a:spcPts val="300"/>
              </a:spcAft>
              <a:buClr>
                <a:srgbClr val="262626"/>
              </a:buClr>
              <a:buSzPts val="1400"/>
              <a:buNone/>
              <a:defRPr sz="1400"/>
            </a:lvl9pPr>
          </a:lstStyle>
          <a:p>
            <a:endParaRPr/>
          </a:p>
        </p:txBody>
      </p:sp>
      <p:sp>
        <p:nvSpPr>
          <p:cNvPr id="624" name="Google Shape;624;p49"/>
          <p:cNvSpPr txBox="1">
            <a:spLocks noGrp="1"/>
          </p:cNvSpPr>
          <p:nvPr>
            <p:ph type="body" idx="3"/>
          </p:nvPr>
        </p:nvSpPr>
        <p:spPr>
          <a:xfrm>
            <a:off x="7464425" y="3796153"/>
            <a:ext cx="4212195" cy="23696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rgbClr val="262626"/>
              </a:buClr>
              <a:buSzPts val="1600"/>
              <a:buNone/>
              <a:defRPr sz="1600"/>
            </a:lvl1pPr>
            <a:lvl2pPr marL="914400" lvl="1" indent="-330200" algn="l">
              <a:lnSpc>
                <a:spcPct val="100000"/>
              </a:lnSpc>
              <a:spcBef>
                <a:spcPts val="300"/>
              </a:spcBef>
              <a:spcAft>
                <a:spcPts val="0"/>
              </a:spcAft>
              <a:buClr>
                <a:srgbClr val="262626"/>
              </a:buClr>
              <a:buSzPts val="1600"/>
              <a:buFont typeface="IBM Plex Sans"/>
              <a:buChar char="•"/>
              <a:defRPr sz="1600"/>
            </a:lvl2pPr>
            <a:lvl3pPr marL="1371600" lvl="2" indent="-317500" algn="l">
              <a:lnSpc>
                <a:spcPct val="100000"/>
              </a:lnSpc>
              <a:spcBef>
                <a:spcPts val="300"/>
              </a:spcBef>
              <a:spcAft>
                <a:spcPts val="0"/>
              </a:spcAft>
              <a:buSzPts val="1400"/>
              <a:buChar char="•"/>
              <a:defRPr sz="1400"/>
            </a:lvl3pPr>
            <a:lvl4pPr marL="1828800" lvl="3" indent="-228600" algn="l">
              <a:lnSpc>
                <a:spcPct val="100000"/>
              </a:lnSpc>
              <a:spcBef>
                <a:spcPts val="300"/>
              </a:spcBef>
              <a:spcAft>
                <a:spcPts val="0"/>
              </a:spcAft>
              <a:buClr>
                <a:schemeClr val="accent1"/>
              </a:buClr>
              <a:buSzPts val="1400"/>
              <a:buNone/>
              <a:defRPr sz="1400"/>
            </a:lvl4pPr>
            <a:lvl5pPr marL="2286000" lvl="4" indent="-228600" algn="l">
              <a:lnSpc>
                <a:spcPct val="100000"/>
              </a:lnSpc>
              <a:spcBef>
                <a:spcPts val="300"/>
              </a:spcBef>
              <a:spcAft>
                <a:spcPts val="0"/>
              </a:spcAft>
              <a:buClr>
                <a:srgbClr val="262626"/>
              </a:buClr>
              <a:buSzPts val="1400"/>
              <a:buNone/>
              <a:defRPr sz="1400"/>
            </a:lvl5pPr>
            <a:lvl6pPr marL="2743200" lvl="5" indent="-228600" algn="l">
              <a:lnSpc>
                <a:spcPct val="100000"/>
              </a:lnSpc>
              <a:spcBef>
                <a:spcPts val="300"/>
              </a:spcBef>
              <a:spcAft>
                <a:spcPts val="0"/>
              </a:spcAft>
              <a:buClr>
                <a:srgbClr val="262626"/>
              </a:buClr>
              <a:buSzPts val="1400"/>
              <a:buNone/>
              <a:defRPr sz="1400"/>
            </a:lvl6pPr>
            <a:lvl7pPr marL="3200400" lvl="6" indent="-228600" algn="l">
              <a:lnSpc>
                <a:spcPct val="90000"/>
              </a:lnSpc>
              <a:spcBef>
                <a:spcPts val="300"/>
              </a:spcBef>
              <a:spcAft>
                <a:spcPts val="0"/>
              </a:spcAft>
              <a:buClr>
                <a:srgbClr val="262626"/>
              </a:buClr>
              <a:buSzPts val="1400"/>
              <a:buNone/>
              <a:defRPr sz="1400"/>
            </a:lvl7pPr>
            <a:lvl8pPr marL="3657600" lvl="7" indent="-228600" algn="l">
              <a:lnSpc>
                <a:spcPct val="100000"/>
              </a:lnSpc>
              <a:spcBef>
                <a:spcPts val="300"/>
              </a:spcBef>
              <a:spcAft>
                <a:spcPts val="0"/>
              </a:spcAft>
              <a:buClr>
                <a:srgbClr val="262626"/>
              </a:buClr>
              <a:buSzPts val="1400"/>
              <a:buNone/>
              <a:defRPr sz="1400"/>
            </a:lvl8pPr>
            <a:lvl9pPr marL="4114800" lvl="8" indent="-228600" algn="l">
              <a:lnSpc>
                <a:spcPct val="100000"/>
              </a:lnSpc>
              <a:spcBef>
                <a:spcPts val="300"/>
              </a:spcBef>
              <a:spcAft>
                <a:spcPts val="300"/>
              </a:spcAft>
              <a:buClr>
                <a:srgbClr val="262626"/>
              </a:buClr>
              <a:buSzPts val="1400"/>
              <a:buNone/>
              <a:defRPr sz="1400"/>
            </a:lvl9pPr>
          </a:lstStyle>
          <a:p>
            <a:endParaRPr/>
          </a:p>
        </p:txBody>
      </p:sp>
      <p:sp>
        <p:nvSpPr>
          <p:cNvPr id="625" name="Google Shape;625;p49"/>
          <p:cNvSpPr>
            <a:spLocks noGrp="1"/>
          </p:cNvSpPr>
          <p:nvPr>
            <p:ph type="pic" idx="4"/>
          </p:nvPr>
        </p:nvSpPr>
        <p:spPr>
          <a:xfrm>
            <a:off x="7478712" y="1197263"/>
            <a:ext cx="4211638" cy="2377210"/>
          </a:xfrm>
          <a:prstGeom prst="rect">
            <a:avLst/>
          </a:prstGeom>
          <a:noFill/>
          <a:ln>
            <a:noFill/>
          </a:ln>
        </p:spPr>
      </p:sp>
      <p:sp>
        <p:nvSpPr>
          <p:cNvPr id="626" name="Google Shape;626;p49"/>
          <p:cNvSpPr txBox="1">
            <a:spLocks noGrp="1"/>
          </p:cNvSpPr>
          <p:nvPr>
            <p:ph type="title"/>
          </p:nvPr>
        </p:nvSpPr>
        <p:spPr>
          <a:xfrm>
            <a:off x="518859" y="225425"/>
            <a:ext cx="11161240" cy="7200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accent1"/>
              </a:buClr>
              <a:buSzPts val="2800"/>
              <a:buFont typeface="IBM Plex Sans SemiBold"/>
              <a:buNone/>
              <a:defRPr b="1" i="0">
                <a:latin typeface="IBM Plex Sans SemiBold"/>
                <a:ea typeface="IBM Plex Sans SemiBold"/>
                <a:cs typeface="IBM Plex Sans SemiBold"/>
                <a:sym typeface="IBM Plex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27" name="Google Shape;627;p49"/>
          <p:cNvPicPr preferRelativeResize="0"/>
          <p:nvPr/>
        </p:nvPicPr>
        <p:blipFill rotWithShape="1">
          <a:blip r:embed="rId2">
            <a:alphaModFix/>
          </a:blip>
          <a:srcRect/>
          <a:stretch/>
        </p:blipFill>
        <p:spPr>
          <a:xfrm>
            <a:off x="10725913" y="6372792"/>
            <a:ext cx="1240699" cy="273600"/>
          </a:xfrm>
          <a:prstGeom prst="rect">
            <a:avLst/>
          </a:prstGeom>
          <a:noFill/>
          <a:ln>
            <a:noFill/>
          </a:ln>
        </p:spPr>
      </p:pic>
    </p:spTree>
  </p:cSld>
  <p:clrMapOvr>
    <a:masterClrMapping/>
  </p:clrMapOvr>
  <p:extLst>
    <p:ext uri="{DCECCB84-F9BA-43D5-87BE-67443E8EF086}">
      <p15:sldGuideLst xmlns:p15="http://schemas.microsoft.com/office/powerpoint/2012/main">
        <p15:guide id="1" pos="316">
          <p15:clr>
            <a:srgbClr val="FBAE40"/>
          </p15:clr>
        </p15:guide>
        <p15:guide id="2" pos="4702">
          <p15:clr>
            <a:srgbClr val="FBAE40"/>
          </p15:clr>
        </p15:guide>
        <p15:guide id="3" pos="7363">
          <p15:clr>
            <a:srgbClr val="FBAE40"/>
          </p15:clr>
        </p15:guide>
        <p15:guide id="4" orient="horz" pos="2251">
          <p15:clr>
            <a:srgbClr val="FBAE40"/>
          </p15:clr>
        </p15:guide>
        <p15:guide id="5" orient="horz" pos="2387">
          <p15:clr>
            <a:srgbClr val="FBAE40"/>
          </p15:clr>
        </p15:guide>
        <p15:guide id="6" orient="horz" pos="754">
          <p15:clr>
            <a:srgbClr val="FBAE40"/>
          </p15:clr>
        </p15:guide>
        <p15:guide id="7" orient="horz" pos="388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Left Photo +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0" y="6304235"/>
            <a:ext cx="6131146" cy="365125"/>
          </a:xfrm>
        </p:spPr>
        <p:txBody>
          <a:bodyPr/>
          <a:lstStyle/>
          <a:p>
            <a:endParaRPr lang="en-US"/>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2" name="Title 1">
            <a:extLst>
              <a:ext uri="{FF2B5EF4-FFF2-40B4-BE49-F238E27FC236}">
                <a16:creationId xmlns:a16="http://schemas.microsoft.com/office/drawing/2014/main" id="{3D33E130-96B9-2A4D-8ECC-62AAABB506C6}"/>
              </a:ext>
            </a:extLst>
          </p:cNvPr>
          <p:cNvSpPr>
            <a:spLocks noGrp="1"/>
          </p:cNvSpPr>
          <p:nvPr>
            <p:ph type="title"/>
          </p:nvPr>
        </p:nvSpPr>
        <p:spPr>
          <a:xfrm>
            <a:off x="4478866" y="225425"/>
            <a:ext cx="7197753" cy="720000"/>
          </a:xfrm>
        </p:spPr>
        <p:txBody>
          <a:bodyPr/>
          <a:lstStyle/>
          <a:p>
            <a:r>
              <a:rPr lang="en-US"/>
              <a:t>Click to edit Master title style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6" y="1268412"/>
            <a:ext cx="7201959"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Freeform 18">
            <a:extLst>
              <a:ext uri="{FF2B5EF4-FFF2-40B4-BE49-F238E27FC236}">
                <a16:creationId xmlns:a16="http://schemas.microsoft.com/office/drawing/2014/main" id="{43A43FB6-03C7-CC41-BCE9-0DF5F24BF3CB}"/>
              </a:ext>
            </a:extLst>
          </p:cNvPr>
          <p:cNvSpPr/>
          <p:nvPr userDrawn="1"/>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a:extLst>
              <a:ext uri="{FF2B5EF4-FFF2-40B4-BE49-F238E27FC236}">
                <a16:creationId xmlns:a16="http://schemas.microsoft.com/office/drawing/2014/main" id="{70AB483B-B616-384E-83C0-785A1EA16302}"/>
              </a:ext>
            </a:extLst>
          </p:cNvPr>
          <p:cNvPicPr>
            <a:picLocks noChangeAspect="1"/>
          </p:cNvPicPr>
          <p:nvPr userDrawn="1"/>
        </p:nvPicPr>
        <p:blipFill>
          <a:blip r:embed="rId2"/>
          <a:stretch>
            <a:fillRect/>
          </a:stretch>
        </p:blipFill>
        <p:spPr>
          <a:xfrm>
            <a:off x="10725913" y="6372792"/>
            <a:ext cx="1240699" cy="273600"/>
          </a:xfrm>
          <a:prstGeom prst="rect">
            <a:avLst/>
          </a:prstGeom>
        </p:spPr>
      </p:pic>
      <p:grpSp>
        <p:nvGrpSpPr>
          <p:cNvPr id="20" name="Group 19">
            <a:extLst>
              <a:ext uri="{FF2B5EF4-FFF2-40B4-BE49-F238E27FC236}">
                <a16:creationId xmlns:a16="http://schemas.microsoft.com/office/drawing/2014/main" id="{FD4B6989-F90F-3540-B459-E0BE32A07163}"/>
              </a:ext>
            </a:extLst>
          </p:cNvPr>
          <p:cNvGrpSpPr/>
          <p:nvPr userDrawn="1"/>
        </p:nvGrpSpPr>
        <p:grpSpPr>
          <a:xfrm>
            <a:off x="12087188" y="-254000"/>
            <a:ext cx="2167267" cy="2173235"/>
            <a:chOff x="12087188" y="-254000"/>
            <a:chExt cx="2167267" cy="2173235"/>
          </a:xfrm>
        </p:grpSpPr>
        <p:sp>
          <p:nvSpPr>
            <p:cNvPr id="21" name="Rectangle 20">
              <a:extLst>
                <a:ext uri="{FF2B5EF4-FFF2-40B4-BE49-F238E27FC236}">
                  <a16:creationId xmlns:a16="http://schemas.microsoft.com/office/drawing/2014/main" id="{37D2173E-D878-4740-90EB-CA07169DA88F}"/>
                </a:ext>
              </a:extLst>
            </p:cNvPr>
            <p:cNvSpPr/>
            <p:nvPr userDrawn="1"/>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2" name="Rectangle 21">
              <a:extLst>
                <a:ext uri="{FF2B5EF4-FFF2-40B4-BE49-F238E27FC236}">
                  <a16:creationId xmlns:a16="http://schemas.microsoft.com/office/drawing/2014/main" id="{4CED0850-027D-4E45-B12D-7FB26A0F98AC}"/>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CD2A2308-A29F-F24B-9343-825F7C12ECFF}"/>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3816774A-34AD-5B46-885F-33D516C7EEBA}"/>
                </a:ext>
              </a:extLst>
            </p:cNvPr>
            <p:cNvSpPr txBox="1"/>
            <p:nvPr userDrawn="1"/>
          </p:nvSpPr>
          <p:spPr>
            <a:xfrm>
              <a:off x="12483865" y="-163571"/>
              <a:ext cx="1211790" cy="307777"/>
            </a:xfrm>
            <a:prstGeom prst="rect">
              <a:avLst/>
            </a:prstGeom>
            <a:noFill/>
          </p:spPr>
          <p:txBody>
            <a:bodyPr wrap="square" rtlCol="0">
              <a:spAutoFit/>
            </a:bodyPr>
            <a:lstStyle/>
            <a:p>
              <a:r>
                <a:rPr lang="en-US" sz="1400">
                  <a:solidFill>
                    <a:schemeClr val="bg1"/>
                  </a:solidFill>
                  <a:latin typeface="IBM Plex Sans Medium" panose="020B0503050203000203" pitchFamily="34" charset="0"/>
                  <a:ea typeface="Roboto" charset="0"/>
                  <a:cs typeface="Roboto" charset="0"/>
                </a:rPr>
                <a:t>SLIDE</a:t>
              </a:r>
              <a:r>
                <a:rPr lang="en-US" sz="1400" baseline="0">
                  <a:solidFill>
                    <a:schemeClr val="bg1"/>
                  </a:solidFill>
                  <a:latin typeface="IBM Plex Sans Medium" panose="020B0503050203000203" pitchFamily="34" charset="0"/>
                  <a:ea typeface="Roboto" charset="0"/>
                  <a:cs typeface="Roboto" charset="0"/>
                </a:rPr>
                <a:t> TIPS</a:t>
              </a:r>
              <a:endParaRPr lang="en-US" sz="140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5996C894-1126-CC4E-B48F-FABE58430EC9}"/>
                </a:ext>
              </a:extLst>
            </p:cNvPr>
            <p:cNvSpPr txBox="1"/>
            <p:nvPr userDrawn="1"/>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a:solidFill>
                    <a:schemeClr val="tx1">
                      <a:lumMod val="75000"/>
                      <a:lumOff val="25000"/>
                    </a:schemeClr>
                  </a:solidFill>
                  <a:latin typeface="Roboto" charset="0"/>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kern="1200">
                  <a:solidFill>
                    <a:schemeClr val="tx1">
                      <a:lumMod val="75000"/>
                      <a:lumOff val="25000"/>
                    </a:schemeClr>
                  </a:solidFill>
                  <a:latin typeface="Roboto" charset="0"/>
                  <a:ea typeface="Roboto" charset="0"/>
                  <a:cs typeface="Arial" charset="0"/>
                </a:rPr>
                <a:t>To change the image, delete the existing image to reset the photo placeholder functionality.</a:t>
              </a:r>
            </a:p>
          </p:txBody>
        </p:sp>
      </p:grpSp>
      <p:grpSp>
        <p:nvGrpSpPr>
          <p:cNvPr id="27" name="Group 26">
            <a:extLst>
              <a:ext uri="{FF2B5EF4-FFF2-40B4-BE49-F238E27FC236}">
                <a16:creationId xmlns:a16="http://schemas.microsoft.com/office/drawing/2014/main" id="{D42DE9D7-90CC-8047-8F7B-835D25D3B0E1}"/>
              </a:ext>
            </a:extLst>
          </p:cNvPr>
          <p:cNvGrpSpPr/>
          <p:nvPr userDrawn="1"/>
        </p:nvGrpSpPr>
        <p:grpSpPr>
          <a:xfrm>
            <a:off x="12192000" y="-947342"/>
            <a:ext cx="2427514" cy="605550"/>
            <a:chOff x="12192000" y="-947342"/>
            <a:chExt cx="2427514" cy="605550"/>
          </a:xfrm>
        </p:grpSpPr>
        <p:sp>
          <p:nvSpPr>
            <p:cNvPr id="28" name="TextBox 27">
              <a:extLst>
                <a:ext uri="{FF2B5EF4-FFF2-40B4-BE49-F238E27FC236}">
                  <a16:creationId xmlns:a16="http://schemas.microsoft.com/office/drawing/2014/main" id="{1DC16862-5469-E448-AEB8-7C21763B1CF5}"/>
                </a:ext>
              </a:extLst>
            </p:cNvPr>
            <p:cNvSpPr txBox="1"/>
            <p:nvPr userDrawn="1"/>
          </p:nvSpPr>
          <p:spPr>
            <a:xfrm>
              <a:off x="12192000" y="-947342"/>
              <a:ext cx="2144486" cy="605550"/>
            </a:xfrm>
            <a:prstGeom prst="rect">
              <a:avLst/>
            </a:prstGeom>
            <a:noFill/>
          </p:spPr>
          <p:txBody>
            <a:bodyPr wrap="square" rtlCol="0">
              <a:spAutoFit/>
            </a:bodyPr>
            <a:lstStyle/>
            <a:p>
              <a:pPr>
                <a:lnSpc>
                  <a:spcPct val="90000"/>
                </a:lnSpc>
                <a:spcAft>
                  <a:spcPts val="200"/>
                </a:spcAft>
              </a:pPr>
              <a:r>
                <a:rPr lang="en-US" sz="100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a:solidFill>
                    <a:schemeClr val="tx1"/>
                  </a:solidFill>
                  <a:latin typeface="IBM Plex Sans Medium" panose="020B0503050203000203" pitchFamily="34" charset="0"/>
                  <a:ea typeface="Roboto" charset="0"/>
                  <a:cs typeface="Roboto" charset="0"/>
                </a:rPr>
                <a:t>After removing, click ‘X’ to exit.  </a:t>
              </a:r>
            </a:p>
          </p:txBody>
        </p:sp>
        <p:pic>
          <p:nvPicPr>
            <p:cNvPr id="29" name="Picture 28">
              <a:extLst>
                <a:ext uri="{FF2B5EF4-FFF2-40B4-BE49-F238E27FC236}">
                  <a16:creationId xmlns:a16="http://schemas.microsoft.com/office/drawing/2014/main" id="{2F7B01E6-D212-7445-9084-4B465A1B82B3}"/>
                </a:ext>
              </a:extLst>
            </p:cNvPr>
            <p:cNvPicPr>
              <a:picLocks noChangeAspect="1"/>
            </p:cNvPicPr>
            <p:nvPr userDrawn="1"/>
          </p:nvPicPr>
          <p:blipFill>
            <a:blip r:embed="rId3"/>
            <a:stretch>
              <a:fillRect/>
            </a:stretch>
          </p:blipFill>
          <p:spPr>
            <a:xfrm>
              <a:off x="14291128" y="-853006"/>
              <a:ext cx="328386" cy="446605"/>
            </a:xfrm>
            <a:prstGeom prst="rect">
              <a:avLst/>
            </a:prstGeom>
            <a:ln>
              <a:solidFill>
                <a:schemeClr val="accent6"/>
              </a:solidFill>
            </a:ln>
          </p:spPr>
        </p:pic>
      </p:grpSp>
    </p:spTree>
    <p:extLst>
      <p:ext uri="{BB962C8B-B14F-4D97-AF65-F5344CB8AC3E}">
        <p14:creationId xmlns:p14="http://schemas.microsoft.com/office/powerpoint/2010/main" val="997663888"/>
      </p:ext>
    </p:extLst>
  </p:cSld>
  <p:clrMapOvr>
    <a:masterClrMapping/>
  </p:clrMapOvr>
  <p:extLst>
    <p:ext uri="{DCECCB84-F9BA-43D5-87BE-67443E8EF086}">
      <p15:sldGuideLst xmlns:p15="http://schemas.microsoft.com/office/powerpoint/2012/main">
        <p15:guide id="3" pos="2819">
          <p15:clr>
            <a:srgbClr val="FBAE40"/>
          </p15:clr>
        </p15:guide>
        <p15:guide id="4" pos="7363">
          <p15:clr>
            <a:srgbClr val="FBAE40"/>
          </p15:clr>
        </p15:guide>
        <p15:guide id="8" orient="horz" pos="38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3" name="Slide Number Placeholder 2">
            <a:extLst>
              <a:ext uri="{FF2B5EF4-FFF2-40B4-BE49-F238E27FC236}">
                <a16:creationId xmlns:a16="http://schemas.microsoft.com/office/drawing/2014/main" id="{D824821D-45D2-4B44-B568-237094D560A4}"/>
              </a:ext>
            </a:extLst>
          </p:cNvPr>
          <p:cNvSpPr>
            <a:spLocks noGrp="1"/>
          </p:cNvSpPr>
          <p:nvPr>
            <p:ph type="sldNum" sz="quarter" idx="15"/>
          </p:nvPr>
        </p:nvSpPr>
        <p:spPr/>
        <p:txBody>
          <a:bodyPr/>
          <a:lstStyle/>
          <a:p>
            <a:fld id="{31178795-3F2B-49C5-8928-AAD43C25A489}" type="slidenum">
              <a:rPr lang="en-CA" smtClean="0"/>
              <a:t>‹#›</a:t>
            </a:fld>
            <a:endParaRPr lang="en-CA"/>
          </a:p>
        </p:txBody>
      </p:sp>
      <p:sp>
        <p:nvSpPr>
          <p:cNvPr id="2" name="Footer Placeholder 1">
            <a:extLst>
              <a:ext uri="{FF2B5EF4-FFF2-40B4-BE49-F238E27FC236}">
                <a16:creationId xmlns:a16="http://schemas.microsoft.com/office/drawing/2014/main" id="{5725D5AC-D5C1-442A-8896-7992656AB03B}"/>
              </a:ext>
            </a:extLst>
          </p:cNvPr>
          <p:cNvSpPr>
            <a:spLocks noGrp="1"/>
          </p:cNvSpPr>
          <p:nvPr>
            <p:ph type="ftr" sz="quarter" idx="14"/>
          </p:nvPr>
        </p:nvSpPr>
        <p:spPr/>
        <p:txBody>
          <a:bodyPr/>
          <a:lstStyle/>
          <a:p>
            <a:endParaRPr lang="en-CA"/>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E4D340AE-33AC-42B7-BF23-605B0E3ECA65}"/>
              </a:ext>
            </a:extLst>
          </p:cNvPr>
          <p:cNvSpPr>
            <a:spLocks noGrp="1"/>
          </p:cNvSpPr>
          <p:nvPr>
            <p:ph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ustDataLst>
      <p:tags r:id="rId1"/>
    </p:custDataLst>
    <p:extLst>
      <p:ext uri="{BB962C8B-B14F-4D97-AF65-F5344CB8AC3E}">
        <p14:creationId xmlns:p14="http://schemas.microsoft.com/office/powerpoint/2010/main" val="1611602362"/>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Right Photo +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1004465" y="6304235"/>
            <a:ext cx="6722215" cy="365125"/>
          </a:xfrm>
        </p:spPr>
        <p:txBody>
          <a:bodyPr/>
          <a:lstStyle/>
          <a:p>
            <a:endParaRPr lang="en-US"/>
          </a:p>
        </p:txBody>
      </p:sp>
      <p:sp>
        <p:nvSpPr>
          <p:cNvPr id="4" name="Slide Number Placeholder 3">
            <a:extLst>
              <a:ext uri="{FF2B5EF4-FFF2-40B4-BE49-F238E27FC236}">
                <a16:creationId xmlns:a16="http://schemas.microsoft.com/office/drawing/2014/main" id="{936E8C51-D1B6-3643-AD72-C9F9FFBE28EB}"/>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2" name="Title 1">
            <a:extLst>
              <a:ext uri="{FF2B5EF4-FFF2-40B4-BE49-F238E27FC236}">
                <a16:creationId xmlns:a16="http://schemas.microsoft.com/office/drawing/2014/main" id="{3D33E130-96B9-2A4D-8ECC-62AAABB506C6}"/>
              </a:ext>
            </a:extLst>
          </p:cNvPr>
          <p:cNvSpPr>
            <a:spLocks noGrp="1"/>
          </p:cNvSpPr>
          <p:nvPr>
            <p:ph type="title"/>
          </p:nvPr>
        </p:nvSpPr>
        <p:spPr>
          <a:xfrm>
            <a:off x="519641" y="225425"/>
            <a:ext cx="7197753" cy="720000"/>
          </a:xfrm>
        </p:spPr>
        <p:txBody>
          <a:bodyPr/>
          <a:lstStyle/>
          <a:p>
            <a:r>
              <a:rPr lang="en-US"/>
              <a:t>Click to edit Master title style</a:t>
            </a:r>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13" name="Freeform 12">
            <a:extLst>
              <a:ext uri="{FF2B5EF4-FFF2-40B4-BE49-F238E27FC236}">
                <a16:creationId xmlns:a16="http://schemas.microsoft.com/office/drawing/2014/main" id="{3F8F1147-DAD1-334F-B034-7921149D6AFE}"/>
              </a:ext>
            </a:extLst>
          </p:cNvPr>
          <p:cNvSpPr/>
          <p:nvPr userDrawn="1"/>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1" name="Group 20">
            <a:extLst>
              <a:ext uri="{FF2B5EF4-FFF2-40B4-BE49-F238E27FC236}">
                <a16:creationId xmlns:a16="http://schemas.microsoft.com/office/drawing/2014/main" id="{049B0C24-814C-1040-908B-A0A3895EA50D}"/>
              </a:ext>
            </a:extLst>
          </p:cNvPr>
          <p:cNvGrpSpPr/>
          <p:nvPr userDrawn="1"/>
        </p:nvGrpSpPr>
        <p:grpSpPr>
          <a:xfrm>
            <a:off x="12087188" y="-254000"/>
            <a:ext cx="2167267" cy="2173235"/>
            <a:chOff x="12087188" y="-254000"/>
            <a:chExt cx="2167267" cy="2173235"/>
          </a:xfrm>
        </p:grpSpPr>
        <p:sp>
          <p:nvSpPr>
            <p:cNvPr id="22" name="Rectangle 21">
              <a:extLst>
                <a:ext uri="{FF2B5EF4-FFF2-40B4-BE49-F238E27FC236}">
                  <a16:creationId xmlns:a16="http://schemas.microsoft.com/office/drawing/2014/main" id="{9B8AA228-1239-7F4A-87A7-406D7279A98A}"/>
                </a:ext>
              </a:extLst>
            </p:cNvPr>
            <p:cNvSpPr/>
            <p:nvPr userDrawn="1"/>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Rectangle 22">
              <a:extLst>
                <a:ext uri="{FF2B5EF4-FFF2-40B4-BE49-F238E27FC236}">
                  <a16:creationId xmlns:a16="http://schemas.microsoft.com/office/drawing/2014/main" id="{82E753BE-14D9-9841-9B8E-842B2AEA9B98}"/>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EEB03640-B3DC-6141-8963-CA85ADD62A55}"/>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CD041DCC-2730-F94F-8430-ACB27754D8DA}"/>
                </a:ext>
              </a:extLst>
            </p:cNvPr>
            <p:cNvSpPr txBox="1"/>
            <p:nvPr userDrawn="1"/>
          </p:nvSpPr>
          <p:spPr>
            <a:xfrm>
              <a:off x="12483865" y="-163571"/>
              <a:ext cx="1211790" cy="307777"/>
            </a:xfrm>
            <a:prstGeom prst="rect">
              <a:avLst/>
            </a:prstGeom>
            <a:noFill/>
          </p:spPr>
          <p:txBody>
            <a:bodyPr wrap="square" rtlCol="0">
              <a:spAutoFit/>
            </a:bodyPr>
            <a:lstStyle/>
            <a:p>
              <a:r>
                <a:rPr lang="en-US" sz="1400">
                  <a:solidFill>
                    <a:schemeClr val="bg1"/>
                  </a:solidFill>
                  <a:latin typeface="IBM Plex Sans Medium" panose="020B0503050203000203" pitchFamily="34" charset="0"/>
                  <a:ea typeface="Roboto" charset="0"/>
                  <a:cs typeface="Roboto" charset="0"/>
                </a:rPr>
                <a:t>SLIDE</a:t>
              </a:r>
              <a:r>
                <a:rPr lang="en-US" sz="1400" baseline="0">
                  <a:solidFill>
                    <a:schemeClr val="bg1"/>
                  </a:solidFill>
                  <a:latin typeface="IBM Plex Sans Medium" panose="020B0503050203000203" pitchFamily="34" charset="0"/>
                  <a:ea typeface="Roboto" charset="0"/>
                  <a:cs typeface="Roboto" charset="0"/>
                </a:rPr>
                <a:t> TIPS</a:t>
              </a:r>
              <a:endParaRPr lang="en-US" sz="140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FE3F4016-C4AF-3243-BCD6-E609952A7EF9}"/>
                </a:ext>
              </a:extLst>
            </p:cNvPr>
            <p:cNvSpPr txBox="1"/>
            <p:nvPr userDrawn="1"/>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a:solidFill>
                    <a:schemeClr val="tx1">
                      <a:lumMod val="75000"/>
                      <a:lumOff val="25000"/>
                    </a:schemeClr>
                  </a:solidFill>
                  <a:latin typeface="Roboto" charset="0"/>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kern="1200">
                  <a:solidFill>
                    <a:schemeClr val="tx1">
                      <a:lumMod val="75000"/>
                      <a:lumOff val="25000"/>
                    </a:schemeClr>
                  </a:solidFill>
                  <a:latin typeface="Roboto" charset="0"/>
                  <a:ea typeface="Roboto" charset="0"/>
                  <a:cs typeface="Arial" charset="0"/>
                </a:rPr>
                <a:t>To change the image, delete the existing image to reset the photo placeholder functionality.</a:t>
              </a:r>
            </a:p>
          </p:txBody>
        </p:sp>
      </p:grpSp>
      <p:grpSp>
        <p:nvGrpSpPr>
          <p:cNvPr id="27" name="Group 26">
            <a:extLst>
              <a:ext uri="{FF2B5EF4-FFF2-40B4-BE49-F238E27FC236}">
                <a16:creationId xmlns:a16="http://schemas.microsoft.com/office/drawing/2014/main" id="{D235C1CE-EAE6-9C42-B8C0-6592D849FE6E}"/>
              </a:ext>
            </a:extLst>
          </p:cNvPr>
          <p:cNvGrpSpPr/>
          <p:nvPr userDrawn="1"/>
        </p:nvGrpSpPr>
        <p:grpSpPr>
          <a:xfrm>
            <a:off x="12192000" y="-947342"/>
            <a:ext cx="2427514" cy="605550"/>
            <a:chOff x="12192000" y="-947342"/>
            <a:chExt cx="2427514" cy="605550"/>
          </a:xfrm>
        </p:grpSpPr>
        <p:sp>
          <p:nvSpPr>
            <p:cNvPr id="28" name="TextBox 27">
              <a:extLst>
                <a:ext uri="{FF2B5EF4-FFF2-40B4-BE49-F238E27FC236}">
                  <a16:creationId xmlns:a16="http://schemas.microsoft.com/office/drawing/2014/main" id="{AD5BAD28-2BC6-E645-AAF7-DE9E1B4E4F97}"/>
                </a:ext>
              </a:extLst>
            </p:cNvPr>
            <p:cNvSpPr txBox="1"/>
            <p:nvPr userDrawn="1"/>
          </p:nvSpPr>
          <p:spPr>
            <a:xfrm>
              <a:off x="12192000" y="-947342"/>
              <a:ext cx="2144486" cy="605550"/>
            </a:xfrm>
            <a:prstGeom prst="rect">
              <a:avLst/>
            </a:prstGeom>
            <a:noFill/>
          </p:spPr>
          <p:txBody>
            <a:bodyPr wrap="square" rtlCol="0">
              <a:spAutoFit/>
            </a:bodyPr>
            <a:lstStyle/>
            <a:p>
              <a:pPr>
                <a:lnSpc>
                  <a:spcPct val="90000"/>
                </a:lnSpc>
                <a:spcAft>
                  <a:spcPts val="200"/>
                </a:spcAft>
              </a:pPr>
              <a:r>
                <a:rPr lang="en-US" sz="100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a:solidFill>
                    <a:schemeClr val="tx1"/>
                  </a:solidFill>
                  <a:latin typeface="IBM Plex Sans Medium" panose="020B0503050203000203" pitchFamily="34" charset="0"/>
                  <a:ea typeface="Roboto" charset="0"/>
                  <a:cs typeface="Roboto" charset="0"/>
                </a:rPr>
                <a:t>After removing, click ‘X’ to exit.  </a:t>
              </a:r>
            </a:p>
          </p:txBody>
        </p:sp>
        <p:pic>
          <p:nvPicPr>
            <p:cNvPr id="29" name="Picture 28">
              <a:extLst>
                <a:ext uri="{FF2B5EF4-FFF2-40B4-BE49-F238E27FC236}">
                  <a16:creationId xmlns:a16="http://schemas.microsoft.com/office/drawing/2014/main" id="{B9E4F316-DB5E-534E-8678-2B126D6FA5B2}"/>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spTree>
    <p:extLst>
      <p:ext uri="{BB962C8B-B14F-4D97-AF65-F5344CB8AC3E}">
        <p14:creationId xmlns:p14="http://schemas.microsoft.com/office/powerpoint/2010/main" val="1287105346"/>
      </p:ext>
    </p:extLst>
  </p:cSld>
  <p:clrMapOvr>
    <a:masterClrMapping/>
  </p:clrMapOvr>
  <p:extLst>
    <p:ext uri="{DCECCB84-F9BA-43D5-87BE-67443E8EF086}">
      <p15:sldGuideLst xmlns:p15="http://schemas.microsoft.com/office/powerpoint/2012/main">
        <p15:guide id="3" pos="316">
          <p15:clr>
            <a:srgbClr val="FBAE40"/>
          </p15:clr>
        </p15:guide>
        <p15:guide id="4" pos="4861">
          <p15:clr>
            <a:srgbClr val="FBAE40"/>
          </p15:clr>
        </p15:guide>
        <p15:guide id="8" orient="horz" pos="388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515380" y="241402"/>
            <a:ext cx="11161240" cy="720000"/>
          </a:xfrm>
          <a:prstGeom prst="rect">
            <a:avLst/>
          </a:prstGeom>
          <a:noFill/>
          <a:ln>
            <a:noFill/>
          </a:ln>
        </p:spPr>
        <p:txBody>
          <a:bodyPr spcFirstLastPara="1" wrap="square" lIns="0" tIns="0" rIns="0" bIns="0" anchor="b" anchorCtr="0">
            <a:noAutofit/>
          </a:bodyPr>
          <a:lstStyle>
            <a:lvl1pPr marR="0" lvl="0" algn="l" rtl="0">
              <a:lnSpc>
                <a:spcPct val="85000"/>
              </a:lnSpc>
              <a:spcBef>
                <a:spcPts val="0"/>
              </a:spcBef>
              <a:spcAft>
                <a:spcPts val="0"/>
              </a:spcAft>
              <a:buClr>
                <a:schemeClr val="accent1"/>
              </a:buClr>
              <a:buSzPts val="2800"/>
              <a:buFont typeface="IBM Plex Sans SemiBold"/>
              <a:buNone/>
              <a:defRPr sz="2800" b="1" i="0" u="none" strike="noStrike" cap="none">
                <a:solidFill>
                  <a:schemeClr val="accent1"/>
                </a:solidFill>
                <a:latin typeface="IBM Plex Sans SemiBold"/>
                <a:ea typeface="IBM Plex Sans SemiBold"/>
                <a:cs typeface="IBM Plex Sans SemiBold"/>
                <a:sym typeface="IBM Plex Sa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2"/>
          <p:cNvSpPr txBox="1">
            <a:spLocks noGrp="1"/>
          </p:cNvSpPr>
          <p:nvPr>
            <p:ph type="body" idx="1"/>
          </p:nvPr>
        </p:nvSpPr>
        <p:spPr>
          <a:xfrm>
            <a:off x="515380" y="1268413"/>
            <a:ext cx="11188940" cy="4897437"/>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30200" algn="l" rtl="0">
              <a:lnSpc>
                <a:spcPct val="100000"/>
              </a:lnSpc>
              <a:spcBef>
                <a:spcPts val="300"/>
              </a:spcBef>
              <a:spcAft>
                <a:spcPts val="0"/>
              </a:spcAft>
              <a:buClr>
                <a:srgbClr val="262626"/>
              </a:buClr>
              <a:buSzPts val="1600"/>
              <a:buFont typeface="IBM Plex Sans"/>
              <a:buChar char="•"/>
              <a:defRPr sz="16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100"/>
              <a:buFont typeface="Arial"/>
              <a:buNone/>
              <a:defRPr sz="11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500"/>
              <a:buFont typeface="Arial"/>
              <a:buNone/>
              <a:defRPr sz="1500" b="0" i="0" u="none" strike="noStrike" cap="none">
                <a:solidFill>
                  <a:srgbClr val="262626"/>
                </a:solidFill>
                <a:latin typeface="IBM Plex Serif ExtraLight"/>
                <a:ea typeface="IBM Plex Serif ExtraLight"/>
                <a:cs typeface="IBM Plex Serif ExtraLight"/>
                <a:sym typeface="IBM Plex Serif ExtraLight"/>
              </a:defRPr>
            </a:lvl9pPr>
          </a:lstStyle>
          <a:p>
            <a:endParaRPr/>
          </a:p>
        </p:txBody>
      </p:sp>
      <p:sp>
        <p:nvSpPr>
          <p:cNvPr id="12" name="Google Shape;12;p22"/>
          <p:cNvSpPr txBox="1">
            <a:spLocks noGrp="1"/>
          </p:cNvSpPr>
          <p:nvPr>
            <p:ph type="ftr" idx="11"/>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88888"/>
              </a:buClr>
              <a:buSzPts val="1000"/>
              <a:buFont typeface="Arial"/>
              <a:buNone/>
              <a:defRPr sz="1000" b="0" i="0" u="none" strike="noStrike" cap="none">
                <a:solidFill>
                  <a:srgbClr val="888888"/>
                </a:solidFill>
                <a:latin typeface="IBM Plex Sans Light"/>
                <a:ea typeface="IBM Plex Sans Light"/>
                <a:cs typeface="IBM Plex Sans Light"/>
                <a:sym typeface="IBM Plex Sans Light"/>
              </a:defRPr>
            </a:lvl1pPr>
            <a:lvl2pPr marR="0" lvl="1" algn="l" rtl="0">
              <a:spcBef>
                <a:spcPts val="300"/>
              </a:spcBef>
              <a:spcAft>
                <a:spcPts val="0"/>
              </a:spcAft>
              <a:buSzPts val="1400"/>
              <a:buNone/>
              <a:defRPr sz="1800" b="0" i="0" u="none" strike="noStrike" cap="none">
                <a:solidFill>
                  <a:schemeClr val="dk1"/>
                </a:solidFill>
                <a:latin typeface="IBM Plex Sans Light"/>
                <a:ea typeface="IBM Plex Sans Light"/>
                <a:cs typeface="IBM Plex Sans Light"/>
                <a:sym typeface="IBM Plex Sans Light"/>
              </a:defRPr>
            </a:lvl2pPr>
            <a:lvl3pPr marR="0" lvl="2" algn="l" rtl="0">
              <a:spcBef>
                <a:spcPts val="0"/>
              </a:spcBef>
              <a:spcAft>
                <a:spcPts val="0"/>
              </a:spcAft>
              <a:buSzPts val="1400"/>
              <a:buNone/>
              <a:defRPr sz="1800" b="0" i="0" u="none" strike="noStrike" cap="none">
                <a:solidFill>
                  <a:schemeClr val="dk1"/>
                </a:solidFill>
                <a:latin typeface="IBM Plex Sans Light"/>
                <a:ea typeface="IBM Plex Sans Light"/>
                <a:cs typeface="IBM Plex Sans Light"/>
                <a:sym typeface="IBM Plex Sans Light"/>
              </a:defRPr>
            </a:lvl3pPr>
            <a:lvl4pPr marR="0" lvl="3" algn="l" rtl="0">
              <a:spcBef>
                <a:spcPts val="0"/>
              </a:spcBef>
              <a:spcAft>
                <a:spcPts val="0"/>
              </a:spcAft>
              <a:buSzPts val="1400"/>
              <a:buNone/>
              <a:defRPr sz="1800" b="0" i="0" u="none" strike="noStrike" cap="none">
                <a:solidFill>
                  <a:schemeClr val="dk1"/>
                </a:solidFill>
                <a:latin typeface="IBM Plex Sans Light"/>
                <a:ea typeface="IBM Plex Sans Light"/>
                <a:cs typeface="IBM Plex Sans Light"/>
                <a:sym typeface="IBM Plex Sans Light"/>
              </a:defRPr>
            </a:lvl4pPr>
            <a:lvl5pPr marR="0" lvl="4" algn="l" rtl="0">
              <a:spcBef>
                <a:spcPts val="0"/>
              </a:spcBef>
              <a:spcAft>
                <a:spcPts val="0"/>
              </a:spcAft>
              <a:buSzPts val="1400"/>
              <a:buNone/>
              <a:defRPr sz="1800" b="0" i="0" u="none" strike="noStrike" cap="none">
                <a:solidFill>
                  <a:schemeClr val="dk1"/>
                </a:solidFill>
                <a:latin typeface="IBM Plex Sans Light"/>
                <a:ea typeface="IBM Plex Sans Light"/>
                <a:cs typeface="IBM Plex Sans Light"/>
                <a:sym typeface="IBM Plex Sans Light"/>
              </a:defRPr>
            </a:lvl5pPr>
            <a:lvl6pPr marR="0" lvl="5" algn="l" rtl="0">
              <a:spcBef>
                <a:spcPts val="0"/>
              </a:spcBef>
              <a:spcAft>
                <a:spcPts val="0"/>
              </a:spcAft>
              <a:buSzPts val="1400"/>
              <a:buNone/>
              <a:defRPr sz="1800" b="0" i="0" u="none" strike="noStrike" cap="none">
                <a:solidFill>
                  <a:schemeClr val="dk1"/>
                </a:solidFill>
                <a:latin typeface="IBM Plex Sans Light"/>
                <a:ea typeface="IBM Plex Sans Light"/>
                <a:cs typeface="IBM Plex Sans Light"/>
                <a:sym typeface="IBM Plex Sans Light"/>
              </a:defRPr>
            </a:lvl6pPr>
            <a:lvl7pPr marR="0" lvl="6" algn="l" rtl="0">
              <a:spcBef>
                <a:spcPts val="0"/>
              </a:spcBef>
              <a:spcAft>
                <a:spcPts val="0"/>
              </a:spcAft>
              <a:buSzPts val="1400"/>
              <a:buNone/>
              <a:defRPr sz="1800" b="0" i="0" u="none" strike="noStrike" cap="none">
                <a:solidFill>
                  <a:schemeClr val="dk1"/>
                </a:solidFill>
                <a:latin typeface="IBM Plex Sans Light"/>
                <a:ea typeface="IBM Plex Sans Light"/>
                <a:cs typeface="IBM Plex Sans Light"/>
                <a:sym typeface="IBM Plex Sans Light"/>
              </a:defRPr>
            </a:lvl7pPr>
            <a:lvl8pPr marR="0" lvl="7" algn="l" rtl="0">
              <a:spcBef>
                <a:spcPts val="0"/>
              </a:spcBef>
              <a:spcAft>
                <a:spcPts val="0"/>
              </a:spcAft>
              <a:buSzPts val="1400"/>
              <a:buNone/>
              <a:defRPr sz="1800" b="0" i="0" u="none" strike="noStrike" cap="none">
                <a:solidFill>
                  <a:schemeClr val="dk1"/>
                </a:solidFill>
                <a:latin typeface="IBM Plex Sans Light"/>
                <a:ea typeface="IBM Plex Sans Light"/>
                <a:cs typeface="IBM Plex Sans Light"/>
                <a:sym typeface="IBM Plex Sans Light"/>
              </a:defRPr>
            </a:lvl8pPr>
            <a:lvl9pPr marR="0" lvl="8" algn="l" rtl="0">
              <a:spcBef>
                <a:spcPts val="0"/>
              </a:spcBef>
              <a:spcAft>
                <a:spcPts val="0"/>
              </a:spcAft>
              <a:buSzPts val="1400"/>
              <a:buNone/>
              <a:defRPr sz="1800" b="0" i="0" u="none" strike="noStrike" cap="none">
                <a:solidFill>
                  <a:schemeClr val="dk1"/>
                </a:solidFill>
                <a:latin typeface="IBM Plex Sans Light"/>
                <a:ea typeface="IBM Plex Sans Light"/>
                <a:cs typeface="IBM Plex Sans Light"/>
                <a:sym typeface="IBM Plex Sans Light"/>
              </a:defRPr>
            </a:lvl9pPr>
          </a:lstStyle>
          <a:p>
            <a:endParaRPr/>
          </a:p>
        </p:txBody>
      </p:sp>
      <p:sp>
        <p:nvSpPr>
          <p:cNvPr id="13" name="Google Shape;13;p22"/>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Autofit/>
          </a:bodyPr>
          <a:lstStyle>
            <a:lvl1pPr marL="0" marR="0" lvl="0" indent="0" algn="l" rtl="0">
              <a:lnSpc>
                <a:spcPct val="100000"/>
              </a:lnSpc>
              <a:spcBef>
                <a:spcPts val="0"/>
              </a:spcBef>
              <a:spcAft>
                <a:spcPts val="0"/>
              </a:spcAft>
              <a:buClr>
                <a:srgbClr val="797979"/>
              </a:buClr>
              <a:buSzPts val="1000"/>
              <a:buFont typeface="Arial"/>
              <a:buNone/>
              <a:defRPr sz="1000" b="0" i="0" u="none" strike="noStrike" cap="none">
                <a:solidFill>
                  <a:srgbClr val="797979"/>
                </a:solidFill>
                <a:latin typeface="IBM Plex Sans Light"/>
                <a:ea typeface="IBM Plex Sans Light"/>
                <a:cs typeface="IBM Plex Sans Light"/>
                <a:sym typeface="IBM Plex Sans Light"/>
              </a:defRPr>
            </a:lvl1pPr>
            <a:lvl2pPr marL="0" marR="0" lvl="1" indent="0" algn="l" rtl="0">
              <a:lnSpc>
                <a:spcPct val="100000"/>
              </a:lnSpc>
              <a:spcBef>
                <a:spcPts val="0"/>
              </a:spcBef>
              <a:spcAft>
                <a:spcPts val="0"/>
              </a:spcAft>
              <a:buClr>
                <a:srgbClr val="797979"/>
              </a:buClr>
              <a:buSzPts val="1000"/>
              <a:buFont typeface="Arial"/>
              <a:buNone/>
              <a:defRPr sz="1000" b="0" i="0" u="none" strike="noStrike" cap="none">
                <a:solidFill>
                  <a:srgbClr val="797979"/>
                </a:solidFill>
                <a:latin typeface="IBM Plex Sans Light"/>
                <a:ea typeface="IBM Plex Sans Light"/>
                <a:cs typeface="IBM Plex Sans Light"/>
                <a:sym typeface="IBM Plex Sans Light"/>
              </a:defRPr>
            </a:lvl2pPr>
            <a:lvl3pPr marL="0" marR="0" lvl="2" indent="0" algn="l" rtl="0">
              <a:lnSpc>
                <a:spcPct val="100000"/>
              </a:lnSpc>
              <a:spcBef>
                <a:spcPts val="0"/>
              </a:spcBef>
              <a:spcAft>
                <a:spcPts val="0"/>
              </a:spcAft>
              <a:buClr>
                <a:srgbClr val="797979"/>
              </a:buClr>
              <a:buSzPts val="1000"/>
              <a:buFont typeface="Arial"/>
              <a:buNone/>
              <a:defRPr sz="1000" b="0" i="0" u="none" strike="noStrike" cap="none">
                <a:solidFill>
                  <a:srgbClr val="797979"/>
                </a:solidFill>
                <a:latin typeface="IBM Plex Sans Light"/>
                <a:ea typeface="IBM Plex Sans Light"/>
                <a:cs typeface="IBM Plex Sans Light"/>
                <a:sym typeface="IBM Plex Sans Light"/>
              </a:defRPr>
            </a:lvl3pPr>
            <a:lvl4pPr marL="0" marR="0" lvl="3" indent="0" algn="l" rtl="0">
              <a:lnSpc>
                <a:spcPct val="100000"/>
              </a:lnSpc>
              <a:spcBef>
                <a:spcPts val="0"/>
              </a:spcBef>
              <a:spcAft>
                <a:spcPts val="0"/>
              </a:spcAft>
              <a:buClr>
                <a:srgbClr val="797979"/>
              </a:buClr>
              <a:buSzPts val="1000"/>
              <a:buFont typeface="Arial"/>
              <a:buNone/>
              <a:defRPr sz="1000" b="0" i="0" u="none" strike="noStrike" cap="none">
                <a:solidFill>
                  <a:srgbClr val="797979"/>
                </a:solidFill>
                <a:latin typeface="IBM Plex Sans Light"/>
                <a:ea typeface="IBM Plex Sans Light"/>
                <a:cs typeface="IBM Plex Sans Light"/>
                <a:sym typeface="IBM Plex Sans Light"/>
              </a:defRPr>
            </a:lvl4pPr>
            <a:lvl5pPr marL="0" marR="0" lvl="4" indent="0" algn="l" rtl="0">
              <a:lnSpc>
                <a:spcPct val="100000"/>
              </a:lnSpc>
              <a:spcBef>
                <a:spcPts val="0"/>
              </a:spcBef>
              <a:spcAft>
                <a:spcPts val="0"/>
              </a:spcAft>
              <a:buClr>
                <a:srgbClr val="797979"/>
              </a:buClr>
              <a:buSzPts val="1000"/>
              <a:buFont typeface="Arial"/>
              <a:buNone/>
              <a:defRPr sz="1000" b="0" i="0" u="none" strike="noStrike" cap="none">
                <a:solidFill>
                  <a:srgbClr val="797979"/>
                </a:solidFill>
                <a:latin typeface="IBM Plex Sans Light"/>
                <a:ea typeface="IBM Plex Sans Light"/>
                <a:cs typeface="IBM Plex Sans Light"/>
                <a:sym typeface="IBM Plex Sans Light"/>
              </a:defRPr>
            </a:lvl5pPr>
            <a:lvl6pPr marL="0" marR="0" lvl="5" indent="0" algn="l" rtl="0">
              <a:lnSpc>
                <a:spcPct val="100000"/>
              </a:lnSpc>
              <a:spcBef>
                <a:spcPts val="0"/>
              </a:spcBef>
              <a:spcAft>
                <a:spcPts val="0"/>
              </a:spcAft>
              <a:buClr>
                <a:srgbClr val="797979"/>
              </a:buClr>
              <a:buSzPts val="1000"/>
              <a:buFont typeface="Arial"/>
              <a:buNone/>
              <a:defRPr sz="1000" b="0" i="0" u="none" strike="noStrike" cap="none">
                <a:solidFill>
                  <a:srgbClr val="797979"/>
                </a:solidFill>
                <a:latin typeface="IBM Plex Sans Light"/>
                <a:ea typeface="IBM Plex Sans Light"/>
                <a:cs typeface="IBM Plex Sans Light"/>
                <a:sym typeface="IBM Plex Sans Light"/>
              </a:defRPr>
            </a:lvl6pPr>
            <a:lvl7pPr marL="0" marR="0" lvl="6" indent="0" algn="l" rtl="0">
              <a:lnSpc>
                <a:spcPct val="100000"/>
              </a:lnSpc>
              <a:spcBef>
                <a:spcPts val="0"/>
              </a:spcBef>
              <a:spcAft>
                <a:spcPts val="0"/>
              </a:spcAft>
              <a:buClr>
                <a:srgbClr val="797979"/>
              </a:buClr>
              <a:buSzPts val="1000"/>
              <a:buFont typeface="Arial"/>
              <a:buNone/>
              <a:defRPr sz="1000" b="0" i="0" u="none" strike="noStrike" cap="none">
                <a:solidFill>
                  <a:srgbClr val="797979"/>
                </a:solidFill>
                <a:latin typeface="IBM Plex Sans Light"/>
                <a:ea typeface="IBM Plex Sans Light"/>
                <a:cs typeface="IBM Plex Sans Light"/>
                <a:sym typeface="IBM Plex Sans Light"/>
              </a:defRPr>
            </a:lvl7pPr>
            <a:lvl8pPr marL="0" marR="0" lvl="7" indent="0" algn="l" rtl="0">
              <a:lnSpc>
                <a:spcPct val="100000"/>
              </a:lnSpc>
              <a:spcBef>
                <a:spcPts val="0"/>
              </a:spcBef>
              <a:spcAft>
                <a:spcPts val="0"/>
              </a:spcAft>
              <a:buClr>
                <a:srgbClr val="797979"/>
              </a:buClr>
              <a:buSzPts val="1000"/>
              <a:buFont typeface="Arial"/>
              <a:buNone/>
              <a:defRPr sz="1000" b="0" i="0" u="none" strike="noStrike" cap="none">
                <a:solidFill>
                  <a:srgbClr val="797979"/>
                </a:solidFill>
                <a:latin typeface="IBM Plex Sans Light"/>
                <a:ea typeface="IBM Plex Sans Light"/>
                <a:cs typeface="IBM Plex Sans Light"/>
                <a:sym typeface="IBM Plex Sans Light"/>
              </a:defRPr>
            </a:lvl8pPr>
            <a:lvl9pPr marL="0" marR="0" lvl="8" indent="0" algn="l" rtl="0">
              <a:lnSpc>
                <a:spcPct val="100000"/>
              </a:lnSpc>
              <a:spcBef>
                <a:spcPts val="0"/>
              </a:spcBef>
              <a:spcAft>
                <a:spcPts val="0"/>
              </a:spcAft>
              <a:buClr>
                <a:srgbClr val="797979"/>
              </a:buClr>
              <a:buSzPts val="1000"/>
              <a:buFont typeface="Arial"/>
              <a:buNone/>
              <a:defRPr sz="1000" b="0" i="0" u="none" strike="noStrike" cap="none">
                <a:solidFill>
                  <a:srgbClr val="797979"/>
                </a:solidFill>
                <a:latin typeface="IBM Plex Sans Light"/>
                <a:ea typeface="IBM Plex Sans Light"/>
                <a:cs typeface="IBM Plex Sans Light"/>
                <a:sym typeface="IBM Plex Sans Light"/>
              </a:defRPr>
            </a:lvl9pPr>
          </a:lstStyle>
          <a:p>
            <a:pPr marL="0" lvl="0" indent="0" algn="l"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9" r:id="rId24"/>
    <p:sldLayoutId id="2147483680" r:id="rId25"/>
    <p:sldLayoutId id="2147483681" r:id="rId2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9.xml"/><Relationship Id="rId5" Type="http://schemas.openxmlformats.org/officeDocument/2006/relationships/hyperlink" Target="https://creativecommons.org/licenses/by-nc-sa/3.0/" TargetMode="External"/><Relationship Id="rId4" Type="http://schemas.openxmlformats.org/officeDocument/2006/relationships/hyperlink" Target="https://www.enago.com/academy/responsible-use-of-generative-ai/"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hyperlink" Target="https://chat.openai.com/" TargetMode="External"/><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hyperlink" Target="https://www.nytimes.com/article/ai-artificial-intelligence-glossary.html" TargetMode="External"/><Relationship Id="rId5" Type="http://schemas.openxmlformats.org/officeDocument/2006/relationships/hyperlink" Target="https://www.midjourney.com/home/" TargetMode="External"/><Relationship Id="rId4" Type="http://schemas.openxmlformats.org/officeDocument/2006/relationships/hyperlink" Target="https://openai.com/product/dall-e-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hyperlink" Target="https://doi.org/10.1080/08956308.2023.2188861" TargetMode="External"/><Relationship Id="rId3" Type="http://schemas.openxmlformats.org/officeDocument/2006/relationships/notesSlide" Target="../notesSlides/notesSlide7.xml"/><Relationship Id="rId7" Type="http://schemas.openxmlformats.org/officeDocument/2006/relationships/image" Target="../media/image28.jpeg"/><Relationship Id="rId2" Type="http://schemas.openxmlformats.org/officeDocument/2006/relationships/slideLayout" Target="../slideLayouts/slideLayout18.xml"/><Relationship Id="rId1" Type="http://schemas.openxmlformats.org/officeDocument/2006/relationships/video" Target="https://www.youtube.com/embed/mE24ly1jNJM?feature=oembed" TargetMode="External"/><Relationship Id="rId6" Type="http://schemas.openxmlformats.org/officeDocument/2006/relationships/hyperlink" Target="https://openai.com/dall-e-2" TargetMode="External"/><Relationship Id="rId5" Type="http://schemas.openxmlformats.org/officeDocument/2006/relationships/hyperlink" Target="https://chat.openai.com/" TargetMode="External"/><Relationship Id="rId10" Type="http://schemas.openxmlformats.org/officeDocument/2006/relationships/hyperlink" Target="https://www.forbes.com/sites/bernardmarr/2023/07/24/the-difference-between-generative-ai-and-traditional-ai-an-easy-explanation-for-anyone/" TargetMode="External"/><Relationship Id="rId4" Type="http://schemas.openxmlformats.org/officeDocument/2006/relationships/hyperlink" Target="https://copilot.microsoft.com/" TargetMode="External"/><Relationship Id="rId9" Type="http://schemas.openxmlformats.org/officeDocument/2006/relationships/hyperlink" Target="https://www.techtarget.com/searchenterpriseai/definition/generative-AI"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016/j.tics.2016.07.002" TargetMode="External"/><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hyperlink" Target="https://doi.org/10.3389/frai.2022.908261"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32.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researchguides.library.yorku.ca/c.php?g=679413&amp;p=5316500" TargetMode="External"/><Relationship Id="rId2" Type="http://schemas.openxmlformats.org/officeDocument/2006/relationships/notesSlide" Target="../notesSlides/notesSlide17.xml"/><Relationship Id="rId1" Type="http://schemas.openxmlformats.org/officeDocument/2006/relationships/slideLayout" Target="../slideLayouts/slideLayout25.xml"/><Relationship Id="rId5" Type="http://schemas.openxmlformats.org/officeDocument/2006/relationships/image" Target="../media/image34.sv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hyperlink" Target="https://www.yorku.ca/unit/vpacad/academic-integrity/wp-content/uploads/sites/576/2024/08/AI-Based-Tools_Evaluation-and-Reflection-1.docx" TargetMode="External"/><Relationship Id="rId3" Type="http://schemas.openxmlformats.org/officeDocument/2006/relationships/hyperlink" Target="https://www.yorku.ca/unit/vpacad/academic-integrity/wp-content/uploads/sites/576/2024/08/Declaration-of-AI-Based-Tools-Usage-.pdf" TargetMode="External"/><Relationship Id="rId7" Type="http://schemas.openxmlformats.org/officeDocument/2006/relationships/hyperlink" Target="https://www.yorku.ca/unit/vpacad/academic-integrity/wp-content/uploads/sites/576/2024/08/AI-Based-Tools_Evaluation-and-Reflection.pdf" TargetMode="External"/><Relationship Id="rId2" Type="http://schemas.openxmlformats.org/officeDocument/2006/relationships/notesSlide" Target="../notesSlides/notesSlide18.xml"/><Relationship Id="rId1" Type="http://schemas.openxmlformats.org/officeDocument/2006/relationships/slideLayout" Target="../slideLayouts/slideLayout25.xml"/><Relationship Id="rId6" Type="http://schemas.openxmlformats.org/officeDocument/2006/relationships/hyperlink" Target="https://www.yorku.ca/unit/vpacad/academic-integrity/wp-content/uploads/sites/576/2024/09/Appropriate-Use-Statement.docx" TargetMode="External"/><Relationship Id="rId5" Type="http://schemas.openxmlformats.org/officeDocument/2006/relationships/hyperlink" Target="https://www.yorku.ca/unit/vpacad/academic-integrity/wp-content/uploads/sites/576/2024/09/Appropriate-Use-Statement.pdf" TargetMode="External"/><Relationship Id="rId10" Type="http://schemas.openxmlformats.org/officeDocument/2006/relationships/image" Target="../media/image36.svg"/><Relationship Id="rId4" Type="http://schemas.openxmlformats.org/officeDocument/2006/relationships/hyperlink" Target="https://www.yorku.ca/unit/vpacad/academic-integrity/wp-content/uploads/sites/576/2024/08/Declaration-of-AI-Based-Tools-Usage-.docx" TargetMode="External"/><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5.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38.svg"/></Relationships>
</file>

<file path=ppt/slides/_rels/slide2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8.xml"/><Relationship Id="rId5" Type="http://schemas.openxmlformats.org/officeDocument/2006/relationships/image" Target="../media/image27.sv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hyperlink" Target="https://infosec.yorku.ca/" TargetMode="External"/><Relationship Id="rId18" Type="http://schemas.openxmlformats.org/officeDocument/2006/relationships/image" Target="../media/image49.svg"/><Relationship Id="rId3" Type="http://schemas.openxmlformats.org/officeDocument/2006/relationships/hyperlink" Target="https://lthelp.yorku.ca/student-guide-to-eclass" TargetMode="External"/><Relationship Id="rId7" Type="http://schemas.openxmlformats.org/officeDocument/2006/relationships/image" Target="../media/image42.png"/><Relationship Id="rId12" Type="http://schemas.openxmlformats.org/officeDocument/2006/relationships/hyperlink" Target="https://www.yorku.ca/services/lil/" TargetMode="External"/><Relationship Id="rId17" Type="http://schemas.openxmlformats.org/officeDocument/2006/relationships/image" Target="../media/image48.png"/><Relationship Id="rId2" Type="http://schemas.openxmlformats.org/officeDocument/2006/relationships/notesSlide" Target="../notesSlides/notesSlide21.xml"/><Relationship Id="rId16" Type="http://schemas.openxmlformats.org/officeDocument/2006/relationships/image" Target="../media/image47.svg"/><Relationship Id="rId20" Type="http://schemas.openxmlformats.org/officeDocument/2006/relationships/image" Target="../media/image51.svg"/><Relationship Id="rId1" Type="http://schemas.openxmlformats.org/officeDocument/2006/relationships/slideLayout" Target="../slideLayouts/slideLayout18.xml"/><Relationship Id="rId6" Type="http://schemas.openxmlformats.org/officeDocument/2006/relationships/hyperlink" Target="https://www.yorku.ca/scld/remote-learning/" TargetMode="External"/><Relationship Id="rId11" Type="http://schemas.openxmlformats.org/officeDocument/2006/relationships/image" Target="../media/image45.svg"/><Relationship Id="rId5" Type="http://schemas.openxmlformats.org/officeDocument/2006/relationships/image" Target="../media/image41.svg"/><Relationship Id="rId15" Type="http://schemas.openxmlformats.org/officeDocument/2006/relationships/image" Target="../media/image46.png"/><Relationship Id="rId10" Type="http://schemas.openxmlformats.org/officeDocument/2006/relationships/image" Target="../media/image44.png"/><Relationship Id="rId19" Type="http://schemas.openxmlformats.org/officeDocument/2006/relationships/image" Target="../media/image50.png"/><Relationship Id="rId4" Type="http://schemas.openxmlformats.org/officeDocument/2006/relationships/image" Target="../media/image40.png"/><Relationship Id="rId9" Type="http://schemas.openxmlformats.org/officeDocument/2006/relationships/hyperlink" Target="https://www.library.yorku.ca/ds/" TargetMode="External"/><Relationship Id="rId14" Type="http://schemas.openxmlformats.org/officeDocument/2006/relationships/hyperlink" Target="https://www.yorku.ca/uit/student-services/softwar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microsoft.com/en-us/bing/do-more-with-ai/ai-prompt-writing?form=MA13KP"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trustinsights.ai/insights/instant-insights/instant-insights-how-to-write-an-effective-chatgpt-prompt/"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trustinsights.ai/wp-content/uploads/2023/04/instant-insights-how-to-write-effective-chat-gpt-prompt.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3.sv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15.xml"/><Relationship Id="rId5" Type="http://schemas.openxmlformats.org/officeDocument/2006/relationships/image" Target="../media/image55.jpeg"/><Relationship Id="rId4" Type="http://schemas.openxmlformats.org/officeDocument/2006/relationships/hyperlink" Target="https://www.yorku.ca/scld/learning-skill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yorku.ca/scld/learning-skills/" TargetMode="External"/><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8.xml"/><Relationship Id="rId5" Type="http://schemas.openxmlformats.org/officeDocument/2006/relationships/image" Target="../media/image27.sv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6.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hyperlink" Target="http://www.getcybersafe.gc.ca/en" TargetMode="External"/><Relationship Id="rId2" Type="http://schemas.openxmlformats.org/officeDocument/2006/relationships/notesSlide" Target="../notesSlides/notesSlide28.xml"/><Relationship Id="rId1" Type="http://schemas.openxmlformats.org/officeDocument/2006/relationships/slideLayout" Target="../slideLayouts/slideLayout19.xml"/><Relationship Id="rId4" Type="http://schemas.openxmlformats.org/officeDocument/2006/relationships/image" Target="../media/image62.png"/></Relationships>
</file>

<file path=ppt/slides/_rels/slide34.xml.rels><?xml version="1.0" encoding="UTF-8" standalone="yes"?>
<Relationships xmlns="http://schemas.openxmlformats.org/package/2006/relationships"><Relationship Id="rId3" Type="http://schemas.microsoft.com/office/2018/10/relationships/comments" Target="../comments/modernComment_18C_62A630F1.xml"/><Relationship Id="rId2" Type="http://schemas.openxmlformats.org/officeDocument/2006/relationships/notesSlide" Target="../notesSlides/notesSlide29.xml"/><Relationship Id="rId1" Type="http://schemas.openxmlformats.org/officeDocument/2006/relationships/slideLayout" Target="../slideLayouts/slideLayout25.xml"/><Relationship Id="rId4" Type="http://schemas.openxmlformats.org/officeDocument/2006/relationships/hyperlink" Target="https://support.microsoft.com/en-us/contactus"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hyperlink" Target="https://www.yorku.ca/unit/vpacad/academic-integrity/" TargetMode="Externa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hyperlink" Target="https://researchguides.library.yorku.ca/c.php?g=679413&amp;p=5316500" TargetMode="External"/><Relationship Id="rId2" Type="http://schemas.openxmlformats.org/officeDocument/2006/relationships/notesSlide" Target="../notesSlides/notesSlide30.xml"/><Relationship Id="rId1" Type="http://schemas.openxmlformats.org/officeDocument/2006/relationships/slideLayout" Target="../slideLayouts/slideLayout15.xml"/><Relationship Id="rId5" Type="http://schemas.openxmlformats.org/officeDocument/2006/relationships/hyperlink" Target="https://spark.library.yorku.ca/academic-integrity-using-and-citing-sources/" TargetMode="External"/><Relationship Id="rId4" Type="http://schemas.openxmlformats.org/officeDocument/2006/relationships/image" Target="../media/image55.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www.yorku.ca/unit/vpacad/academic-integrity/student-resources/" TargetMode="External"/><Relationship Id="rId7" Type="http://schemas.openxmlformats.org/officeDocument/2006/relationships/hyperlink" Target="https://researchguides.library.yorku.ca/AI" TargetMode="External"/><Relationship Id="rId2" Type="http://schemas.openxmlformats.org/officeDocument/2006/relationships/hyperlink" Target="https://www.yorku.ca/unit/vpacad/academic-integrity/ai-technology-academic-integrity/" TargetMode="External"/><Relationship Id="rId1" Type="http://schemas.openxmlformats.org/officeDocument/2006/relationships/slideLayout" Target="../slideLayouts/slideLayout25.xml"/><Relationship Id="rId6" Type="http://schemas.openxmlformats.org/officeDocument/2006/relationships/hyperlink" Target="https://researchguides.library.yorku.ca/styleguides" TargetMode="External"/><Relationship Id="rId5" Type="http://schemas.openxmlformats.org/officeDocument/2006/relationships/hyperlink" Target="https://www.library.yorku.ca/web/research-learn/artificial-intelligence-workshops-guides-more/" TargetMode="External"/><Relationship Id="rId4" Type="http://schemas.openxmlformats.org/officeDocument/2006/relationships/hyperlink" Target="https://www.yorku.ca/unit/vpacad/academic-integrity/avoiding-a-breach/"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mailto:njoron@yorku.ca" TargetMode="External"/><Relationship Id="rId2" Type="http://schemas.openxmlformats.org/officeDocument/2006/relationships/hyperlink" Target="mailto:robinsh@yorku.ca" TargetMode="External"/><Relationship Id="rId1" Type="http://schemas.openxmlformats.org/officeDocument/2006/relationships/slideLayout" Target="../slideLayouts/slideLayout3.xml"/><Relationship Id="rId4" Type="http://schemas.openxmlformats.org/officeDocument/2006/relationships/hyperlink" Target="mailto:angclark@yorku.ca"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doi.org/10.1016/j.tics.2016.07.00" TargetMode="External"/><Relationship Id="rId3" Type="http://schemas.openxmlformats.org/officeDocument/2006/relationships/hyperlink" Target="https://arxiv.org/pdf/2403.14692v2.pdf" TargetMode="External"/><Relationship Id="rId7" Type="http://schemas.openxmlformats.org/officeDocument/2006/relationships/hyperlink" Target="https://www.nytimes.com/article/ai-artificial-intelligence-glossary.html" TargetMode="External"/><Relationship Id="rId2" Type="http://schemas.openxmlformats.org/officeDocument/2006/relationships/hyperlink" Target="https://doi.org/10.1080/08956308.2023.2188861" TargetMode="External"/><Relationship Id="rId1" Type="http://schemas.openxmlformats.org/officeDocument/2006/relationships/slideLayout" Target="../slideLayouts/slideLayout25.xml"/><Relationship Id="rId6" Type="http://schemas.openxmlformats.org/officeDocument/2006/relationships/hyperlink" Target="https://www.microsoft.com/en-us/bing/do-more-with-ai/ai-prompt-writing?form=MA13KP" TargetMode="External"/><Relationship Id="rId5" Type="http://schemas.openxmlformats.org/officeDocument/2006/relationships/hyperlink" Target="https://www.forbes.com/sites/bernardmarr/2023/07/24/the-difference-between-generative-ai-and-traditional-ai-an-easy-explanation-for-anyone/" TargetMode="External"/><Relationship Id="rId4" Type="http://schemas.openxmlformats.org/officeDocument/2006/relationships/hyperlink" Target="https://www.techtarget.com/searchenterpriseai/definition/generative-AI" TargetMode="External"/><Relationship Id="rId9" Type="http://schemas.openxmlformats.org/officeDocument/2006/relationships/hyperlink" Target="https://www.trustinsights.ai/insights/instant-insights/instant-insights-how-to-write-an-effective-chatgpt-promp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60" name="Google Shape;660;p3"/>
          <p:cNvSpPr txBox="1">
            <a:spLocks noGrp="1"/>
          </p:cNvSpPr>
          <p:nvPr>
            <p:ph type="title"/>
          </p:nvPr>
        </p:nvSpPr>
        <p:spPr>
          <a:prstGeom prst="rect">
            <a:avLst/>
          </a:prstGeom>
          <a:noFill/>
          <a:ln>
            <a:noFill/>
          </a:ln>
        </p:spPr>
        <p:txBody>
          <a:bodyPr spcFirstLastPara="1" wrap="square" lIns="0" tIns="0" rIns="0" bIns="0" anchor="b" anchorCtr="0">
            <a:noAutofit/>
          </a:bodyPr>
          <a:lstStyle/>
          <a:p>
            <a:r>
              <a:rPr lang="en-CA" sz="3200"/>
              <a:t>Table of Contents</a:t>
            </a:r>
          </a:p>
        </p:txBody>
      </p:sp>
      <p:sp>
        <p:nvSpPr>
          <p:cNvPr id="659" name="Google Shape;659;p3"/>
          <p:cNvSpPr txBox="1">
            <a:spLocks noGrp="1"/>
          </p:cNvSpPr>
          <p:nvPr>
            <p:ph type="sldNum" sz="quarter" idx="15"/>
          </p:nvPr>
        </p:nvSpPr>
        <p:spPr>
          <a:prstGeom prst="rect">
            <a:avLst/>
          </a:prstGeom>
          <a:noFill/>
          <a:ln>
            <a:noFill/>
          </a:ln>
        </p:spPr>
        <p:txBody>
          <a:bodyPr spcFirstLastPara="1" wrap="square" lIns="0" tIns="45700" rIns="91425" bIns="45700" anchor="ctr" anchorCtr="0">
            <a:normAutofit/>
          </a:bodyPr>
          <a:lstStyle/>
          <a:p>
            <a:pPr marL="0" lvl="0" indent="0" algn="l" rtl="0">
              <a:lnSpc>
                <a:spcPct val="100000"/>
              </a:lnSpc>
              <a:spcBef>
                <a:spcPts val="0"/>
              </a:spcBef>
              <a:spcAft>
                <a:spcPts val="0"/>
              </a:spcAft>
              <a:buClr>
                <a:srgbClr val="797979"/>
              </a:buClr>
              <a:buSzPts val="1000"/>
              <a:buNone/>
            </a:pPr>
            <a:fld id="{00000000-1234-1234-1234-123412341234}" type="slidenum">
              <a:rPr lang="en-CA"/>
              <a:t>1</a:t>
            </a:fld>
            <a:endParaRPr/>
          </a:p>
        </p:txBody>
      </p:sp>
      <p:sp>
        <p:nvSpPr>
          <p:cNvPr id="658" name="Google Shape;658;p3"/>
          <p:cNvSpPr txBox="1">
            <a:spLocks noGrp="1"/>
          </p:cNvSpPr>
          <p:nvPr>
            <p:ph type="ftr" sz="quarter" idx="14"/>
          </p:nvPr>
        </p:nvSpPr>
        <p:spPr>
          <a:prstGeom prst="rect">
            <a:avLst/>
          </a:prstGeom>
          <a:noFill/>
          <a:ln>
            <a:noFill/>
          </a:ln>
        </p:spPr>
        <p:txBody>
          <a:bodyPr spcFirstLastPara="1" wrap="square" lIns="91425" tIns="45700" rIns="91425" bIns="45700" anchor="ctr" anchorCtr="0">
            <a:noAutofit/>
          </a:bodyPr>
          <a:lstStyle/>
          <a:p>
            <a:r>
              <a:rPr lang="en-CA" sz="1200">
                <a:solidFill>
                  <a:schemeClr val="bg1">
                    <a:lumMod val="50000"/>
                  </a:schemeClr>
                </a:solidFill>
                <a:latin typeface="IBM Plex Sans SemiBold"/>
              </a:rPr>
              <a:t>Generative Artificial Intelligence for YorkU Students</a:t>
            </a:r>
            <a:endParaRPr lang="en-US"/>
          </a:p>
        </p:txBody>
      </p:sp>
      <p:sp>
        <p:nvSpPr>
          <p:cNvPr id="2" name="Content Placeholder 1">
            <a:extLst>
              <a:ext uri="{FF2B5EF4-FFF2-40B4-BE49-F238E27FC236}">
                <a16:creationId xmlns:a16="http://schemas.microsoft.com/office/drawing/2014/main" id="{8987AF0A-73FF-45EF-FB45-C447A9C6770A}"/>
              </a:ext>
            </a:extLst>
          </p:cNvPr>
          <p:cNvSpPr>
            <a:spLocks noGrp="1"/>
          </p:cNvSpPr>
          <p:nvPr>
            <p:ph idx="1"/>
          </p:nvPr>
        </p:nvSpPr>
        <p:spPr/>
        <p:txBody>
          <a:bodyPr>
            <a:normAutofit/>
          </a:bodyPr>
          <a:lstStyle/>
          <a:p>
            <a:pPr marL="93345" indent="0">
              <a:spcAft>
                <a:spcPts val="1200"/>
              </a:spcAft>
            </a:pPr>
            <a:r>
              <a:rPr lang="en-US" sz="2400" b="1" dirty="0"/>
              <a:t>Before you use this PowerPoint:</a:t>
            </a:r>
            <a:endParaRPr lang="en-US" b="1" dirty="0"/>
          </a:p>
          <a:p>
            <a:pPr marL="445770" indent="-352425">
              <a:spcAft>
                <a:spcPts val="1200"/>
              </a:spcAft>
              <a:buAutoNum type="arabicPeriod"/>
            </a:pPr>
            <a:r>
              <a:rPr lang="en-US" sz="2400" dirty="0"/>
              <a:t>Instructions for Using This Resource</a:t>
            </a:r>
            <a:endParaRPr lang="en-US" dirty="0"/>
          </a:p>
          <a:p>
            <a:pPr marL="445770" indent="-352425">
              <a:spcAft>
                <a:spcPts val="1200"/>
              </a:spcAft>
              <a:buAutoNum type="arabicPeriod"/>
            </a:pPr>
            <a:r>
              <a:rPr lang="en-US" sz="2400" dirty="0"/>
              <a:t>Selecting Your Course Policy on </a:t>
            </a:r>
            <a:r>
              <a:rPr lang="en-US" sz="2400" dirty="0" err="1"/>
              <a:t>GenAI</a:t>
            </a:r>
            <a:br>
              <a:rPr lang="en-US" sz="2400" dirty="0"/>
            </a:br>
            <a:endParaRPr lang="en-US" sz="2400"/>
          </a:p>
          <a:p>
            <a:pPr marL="93345" indent="0">
              <a:spcAft>
                <a:spcPts val="1200"/>
              </a:spcAft>
            </a:pPr>
            <a:r>
              <a:rPr lang="en-US" sz="2400" b="1" dirty="0"/>
              <a:t>Talking about </a:t>
            </a:r>
            <a:r>
              <a:rPr lang="en-US" sz="2400" b="1" dirty="0" err="1"/>
              <a:t>GenAI</a:t>
            </a:r>
            <a:r>
              <a:rPr lang="en-US" sz="2400" b="1" dirty="0"/>
              <a:t> with Students:</a:t>
            </a:r>
          </a:p>
          <a:p>
            <a:pPr marL="445770" indent="-352425">
              <a:spcAft>
                <a:spcPts val="1200"/>
              </a:spcAft>
              <a:buFont typeface="+mj-lt"/>
              <a:buAutoNum type="arabicPeriod"/>
            </a:pPr>
            <a:r>
              <a:rPr lang="en-US" sz="2400" dirty="0"/>
              <a:t>What Is Generative AI And What Can It Do? </a:t>
            </a:r>
          </a:p>
          <a:p>
            <a:pPr marL="445770" indent="-352425">
              <a:spcAft>
                <a:spcPts val="1200"/>
              </a:spcAft>
              <a:buFont typeface="+mj-lt"/>
              <a:buAutoNum type="arabicPeriod"/>
            </a:pPr>
            <a:r>
              <a:rPr lang="en-US" sz="2400" dirty="0"/>
              <a:t>Using </a:t>
            </a:r>
            <a:r>
              <a:rPr lang="en-US" sz="2400" dirty="0" err="1"/>
              <a:t>GenAI</a:t>
            </a:r>
            <a:r>
              <a:rPr lang="en-US" sz="2400" dirty="0"/>
              <a:t>: University and Course Policies</a:t>
            </a:r>
          </a:p>
          <a:p>
            <a:pPr marL="445770" indent="-352425">
              <a:spcAft>
                <a:spcPts val="1200"/>
              </a:spcAft>
              <a:buFont typeface="+mj-lt"/>
              <a:buAutoNum type="arabicPeriod"/>
            </a:pPr>
            <a:r>
              <a:rPr lang="en-CA" sz="2400" dirty="0"/>
              <a:t>Critical Digital Literacies and Using </a:t>
            </a:r>
            <a:r>
              <a:rPr lang="en-CA" sz="2400" dirty="0" err="1"/>
              <a:t>GenAI</a:t>
            </a:r>
          </a:p>
          <a:p>
            <a:pPr marL="445770" indent="-352425">
              <a:spcAft>
                <a:spcPts val="1200"/>
              </a:spcAft>
              <a:buFont typeface="+mj-lt"/>
              <a:buAutoNum type="arabicPeriod"/>
            </a:pPr>
            <a:r>
              <a:rPr lang="en-US" sz="2400" dirty="0" err="1"/>
              <a:t>GenAI</a:t>
            </a:r>
            <a:r>
              <a:rPr lang="en-US" sz="2400" dirty="0"/>
              <a:t> and Academic Integrity</a:t>
            </a:r>
            <a:endParaRPr lang="en-CA" sz="2400" dirty="0"/>
          </a:p>
          <a:p>
            <a:pPr marL="445770" indent="-352425">
              <a:buFont typeface="+mj-lt"/>
              <a:buAutoNum type="arabicPeriod"/>
            </a:pPr>
            <a:endParaRPr lang="en-US"/>
          </a:p>
          <a:p>
            <a:pPr marL="445770" indent="-352425">
              <a:buFont typeface="+mj-lt"/>
              <a:buAutoNum type="arabicPeriod"/>
            </a:pPr>
            <a:endParaRPr lang="en-US"/>
          </a:p>
          <a:p>
            <a:pPr marL="445770" indent="-352425">
              <a:buFont typeface="+mj-lt"/>
              <a:buAutoNum type="arabicPeriod"/>
            </a:pPr>
            <a:endParaRPr lang="en-CA"/>
          </a:p>
          <a:p>
            <a:pPr marL="445770" indent="-352425">
              <a:buFont typeface="+mj-lt"/>
              <a:buAutoNum type="arabicPeriod"/>
            </a:pPr>
            <a:endParaRPr lang="en-US"/>
          </a:p>
          <a:p>
            <a:pPr marL="445770" indent="-352425">
              <a:buFont typeface="+mj-lt"/>
              <a:buAutoNum type="arabicPeriod"/>
            </a:pPr>
            <a:endParaRPr lang="en-CA" b="0"/>
          </a:p>
          <a:p>
            <a:pPr marL="445770" indent="-352425">
              <a:buFont typeface="Arial,Sans-Serif"/>
              <a:buChar char="•"/>
            </a:pP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B6EC3-B664-3058-2698-172446ECF074}"/>
              </a:ext>
            </a:extLst>
          </p:cNvPr>
          <p:cNvSpPr>
            <a:spLocks noGrp="1"/>
          </p:cNvSpPr>
          <p:nvPr>
            <p:ph type="title"/>
          </p:nvPr>
        </p:nvSpPr>
        <p:spPr/>
        <p:txBody>
          <a:bodyPr/>
          <a:lstStyle/>
          <a:p>
            <a:r>
              <a:rPr lang="en-US"/>
              <a:t>For Course Directors: Instructions for Using This Resource</a:t>
            </a:r>
          </a:p>
        </p:txBody>
      </p:sp>
      <p:sp>
        <p:nvSpPr>
          <p:cNvPr id="3" name="Slide Number Placeholder 2">
            <a:extLst>
              <a:ext uri="{FF2B5EF4-FFF2-40B4-BE49-F238E27FC236}">
                <a16:creationId xmlns:a16="http://schemas.microsoft.com/office/drawing/2014/main" id="{72F113E6-221F-E7B3-FA8E-FEB86A0C1394}"/>
              </a:ext>
            </a:extLst>
          </p:cNvPr>
          <p:cNvSpPr>
            <a:spLocks noGrp="1"/>
          </p:cNvSpPr>
          <p:nvPr>
            <p:ph type="sldNum" sz="quarter" idx="15"/>
          </p:nvPr>
        </p:nvSpPr>
        <p:spPr/>
        <p:txBody>
          <a:bodyPr/>
          <a:lstStyle/>
          <a:p>
            <a:fld id="{31178795-3F2B-49C5-8928-AAD43C25A489}" type="slidenum">
              <a:rPr lang="en-CA" smtClean="0"/>
              <a:t>2</a:t>
            </a:fld>
            <a:endParaRPr lang="en-CA"/>
          </a:p>
        </p:txBody>
      </p:sp>
      <p:sp>
        <p:nvSpPr>
          <p:cNvPr id="4" name="Content Placeholder 3">
            <a:extLst>
              <a:ext uri="{FF2B5EF4-FFF2-40B4-BE49-F238E27FC236}">
                <a16:creationId xmlns:a16="http://schemas.microsoft.com/office/drawing/2014/main" id="{FFC5E386-CB08-1AE0-07CE-11FD16271E00}"/>
              </a:ext>
            </a:extLst>
          </p:cNvPr>
          <p:cNvSpPr>
            <a:spLocks noGrp="1"/>
          </p:cNvSpPr>
          <p:nvPr>
            <p:ph idx="1"/>
          </p:nvPr>
        </p:nvSpPr>
        <p:spPr/>
        <p:txBody>
          <a:bodyPr>
            <a:normAutofit fontScale="92500"/>
          </a:bodyPr>
          <a:lstStyle/>
          <a:p>
            <a:r>
              <a:rPr lang="en-US" sz="2000" i="1"/>
              <a:t>Welcome! This PowerPoint has been co-created by York’s Academic Integrity Specialist, Learning Skills Services, and the Teaching Commons, for instructors to use as a starting point when talking with their students about generative AI. As such, we encourage you to make this resource your own:</a:t>
            </a:r>
          </a:p>
          <a:p>
            <a:pPr marL="514350" indent="-285750">
              <a:buFont typeface="Arial" panose="020B0604020202020204" pitchFamily="34" charset="0"/>
              <a:buChar char="•"/>
            </a:pPr>
            <a:r>
              <a:rPr lang="en-US" b="1"/>
              <a:t>Mix it up: </a:t>
            </a:r>
            <a:r>
              <a:rPr lang="en-US"/>
              <a:t>Adapt &amp; refine slide content to suit your discipline, courses, and approach to </a:t>
            </a:r>
            <a:r>
              <a:rPr lang="en-US" err="1"/>
              <a:t>GenAI</a:t>
            </a:r>
            <a:endParaRPr lang="en-US"/>
          </a:p>
          <a:p>
            <a:pPr marL="971550" lvl="1" indent="-285750">
              <a:buFont typeface="Arial" panose="020B0604020202020204" pitchFamily="34" charset="0"/>
              <a:buChar char="•"/>
            </a:pPr>
            <a:r>
              <a:rPr lang="en-US"/>
              <a:t>Be sure to update the slides to reflect your course and assignment policies on the use of </a:t>
            </a:r>
            <a:r>
              <a:rPr lang="en-US" err="1"/>
              <a:t>GenAI</a:t>
            </a:r>
            <a:r>
              <a:rPr lang="en-US"/>
              <a:t> clearly and accurately. See the next slide for more support on this.  </a:t>
            </a:r>
          </a:p>
          <a:p>
            <a:pPr marL="971550" lvl="1" indent="-285750">
              <a:buFont typeface="Arial" panose="020B0604020202020204" pitchFamily="34" charset="0"/>
              <a:buChar char="•"/>
            </a:pPr>
            <a:r>
              <a:rPr lang="en-US"/>
              <a:t>Note that we have included a lot of options for student engagement, reflective discussion questions, and follow-up resources- feel free to keep what works for you and remove the rest.</a:t>
            </a:r>
          </a:p>
          <a:p>
            <a:pPr marL="514350" indent="-285750">
              <a:buFont typeface="Arial" panose="020B0604020202020204" pitchFamily="34" charset="0"/>
              <a:buChar char="•"/>
            </a:pPr>
            <a:r>
              <a:rPr lang="en-US" b="1"/>
              <a:t>Choose your modality: </a:t>
            </a:r>
            <a:r>
              <a:rPr lang="en-US"/>
              <a:t>This slide deck can be used to support an in-person or synchronous online class session. You can also pre-record yourself delivering it and share with students asynchronously in </a:t>
            </a:r>
            <a:r>
              <a:rPr lang="en-US" err="1"/>
              <a:t>eClass</a:t>
            </a:r>
            <a:r>
              <a:rPr lang="en-US"/>
              <a:t>. </a:t>
            </a:r>
          </a:p>
          <a:p>
            <a:pPr marL="514350" indent="-285750">
              <a:buFont typeface="Arial" panose="020B0604020202020204" pitchFamily="34" charset="0"/>
              <a:buChar char="•"/>
            </a:pPr>
            <a:r>
              <a:rPr lang="en-US" b="1"/>
              <a:t>A full meal or bite-sized snippets: </a:t>
            </a:r>
            <a:r>
              <a:rPr lang="en-US"/>
              <a:t>You can engage students with the full content of this resource in one session, or you can break it into smaller sections and deliver them throughout the course. </a:t>
            </a:r>
          </a:p>
          <a:p>
            <a:pPr marL="514350" indent="-285750">
              <a:buFont typeface="Arial" panose="020B0604020202020204" pitchFamily="34" charset="0"/>
              <a:buChar char="•"/>
            </a:pPr>
            <a:r>
              <a:rPr lang="en-US" b="1"/>
              <a:t>Use the notes</a:t>
            </a:r>
            <a:r>
              <a:rPr lang="en-US"/>
              <a:t>: Many of the slides contain speaking and/or facilitation notes in the notes section.</a:t>
            </a:r>
          </a:p>
          <a:p>
            <a:pPr marL="514350" indent="-285750">
              <a:buFont typeface="Arial" panose="020B0604020202020204" pitchFamily="34" charset="0"/>
              <a:buChar char="•"/>
            </a:pPr>
            <a:r>
              <a:rPr lang="en-US" b="1"/>
              <a:t>Watch out for highlighted text: </a:t>
            </a:r>
            <a:r>
              <a:rPr lang="en-US"/>
              <a:t>Sections of slides that we especially anticipate will need your input have been </a:t>
            </a:r>
            <a:r>
              <a:rPr lang="en-US">
                <a:highlight>
                  <a:srgbClr val="FFFF00"/>
                </a:highlight>
              </a:rPr>
              <a:t>highlighted in yellow. </a:t>
            </a:r>
          </a:p>
          <a:p>
            <a:pPr marL="514350" indent="-285750">
              <a:buFont typeface="Arial" panose="020B0604020202020204" pitchFamily="34" charset="0"/>
              <a:buChar char="•"/>
            </a:pPr>
            <a:endParaRPr lang="en-US"/>
          </a:p>
          <a:p>
            <a:pPr marL="228600" indent="0" algn="ctr"/>
            <a:r>
              <a:rPr lang="en-US" b="1"/>
              <a:t>Note that this resource will not make sense to students if you simply share it with them without adding your own perspective and context!</a:t>
            </a:r>
          </a:p>
          <a:p>
            <a:pPr marL="514350" indent="-285750">
              <a:buFont typeface="Arial" panose="020B0604020202020204" pitchFamily="34" charset="0"/>
              <a:buChar char="•"/>
            </a:pPr>
            <a:endParaRPr lang="en-US"/>
          </a:p>
        </p:txBody>
      </p:sp>
    </p:spTree>
    <p:extLst>
      <p:ext uri="{BB962C8B-B14F-4D97-AF65-F5344CB8AC3E}">
        <p14:creationId xmlns:p14="http://schemas.microsoft.com/office/powerpoint/2010/main" val="3041993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B6EC3-B664-3058-2698-172446ECF074}"/>
              </a:ext>
            </a:extLst>
          </p:cNvPr>
          <p:cNvSpPr>
            <a:spLocks noGrp="1"/>
          </p:cNvSpPr>
          <p:nvPr>
            <p:ph type="title"/>
          </p:nvPr>
        </p:nvSpPr>
        <p:spPr>
          <a:xfrm>
            <a:off x="518859" y="-38350"/>
            <a:ext cx="11161240" cy="720000"/>
          </a:xfrm>
        </p:spPr>
        <p:txBody>
          <a:bodyPr/>
          <a:lstStyle/>
          <a:p>
            <a:r>
              <a:rPr lang="en-US"/>
              <a:t>For Course Directors: Selecting Your Course Policy on </a:t>
            </a:r>
            <a:r>
              <a:rPr lang="en-US" err="1"/>
              <a:t>GenAI</a:t>
            </a:r>
            <a:endParaRPr lang="en-US"/>
          </a:p>
        </p:txBody>
      </p:sp>
      <p:sp>
        <p:nvSpPr>
          <p:cNvPr id="3" name="Slide Number Placeholder 2">
            <a:extLst>
              <a:ext uri="{FF2B5EF4-FFF2-40B4-BE49-F238E27FC236}">
                <a16:creationId xmlns:a16="http://schemas.microsoft.com/office/drawing/2014/main" id="{72F113E6-221F-E7B3-FA8E-FEB86A0C1394}"/>
              </a:ext>
            </a:extLst>
          </p:cNvPr>
          <p:cNvSpPr>
            <a:spLocks noGrp="1"/>
          </p:cNvSpPr>
          <p:nvPr>
            <p:ph type="sldNum" sz="quarter" idx="15"/>
          </p:nvPr>
        </p:nvSpPr>
        <p:spPr/>
        <p:txBody>
          <a:bodyPr/>
          <a:lstStyle/>
          <a:p>
            <a:fld id="{31178795-3F2B-49C5-8928-AAD43C25A489}" type="slidenum">
              <a:rPr lang="en-CA" smtClean="0"/>
              <a:t>3</a:t>
            </a:fld>
            <a:endParaRPr lang="en-CA"/>
          </a:p>
        </p:txBody>
      </p:sp>
      <p:sp>
        <p:nvSpPr>
          <p:cNvPr id="4" name="Content Placeholder 3">
            <a:extLst>
              <a:ext uri="{FF2B5EF4-FFF2-40B4-BE49-F238E27FC236}">
                <a16:creationId xmlns:a16="http://schemas.microsoft.com/office/drawing/2014/main" id="{FFC5E386-CB08-1AE0-07CE-11FD16271E00}"/>
              </a:ext>
            </a:extLst>
          </p:cNvPr>
          <p:cNvSpPr>
            <a:spLocks noGrp="1"/>
          </p:cNvSpPr>
          <p:nvPr>
            <p:ph idx="1"/>
          </p:nvPr>
        </p:nvSpPr>
        <p:spPr>
          <a:xfrm>
            <a:off x="259983" y="706991"/>
            <a:ext cx="11840538" cy="818486"/>
          </a:xfrm>
        </p:spPr>
        <p:txBody>
          <a:bodyPr>
            <a:normAutofit fontScale="92500" lnSpcReduction="20000"/>
          </a:bodyPr>
          <a:lstStyle/>
          <a:p>
            <a:pPr marL="0" indent="0"/>
            <a:r>
              <a:rPr lang="en-US" sz="1600"/>
              <a:t>Section 2 "</a:t>
            </a:r>
            <a:r>
              <a:rPr lang="en-CA" sz="1600"/>
              <a:t>Using GenAI: University and Course Policies" requires the instructor to make clear decisions about their course and assignment-level policy regarding GenAI use. Three options are provided as a starting point.</a:t>
            </a:r>
            <a:r>
              <a:rPr lang="en-CA" sz="1600" b="1"/>
              <a:t> Note: Be aware that slide numbers may change as you move, add, and delete!</a:t>
            </a:r>
          </a:p>
          <a:p>
            <a:pPr marL="0" indent="0"/>
            <a:r>
              <a:rPr lang="en-CA"/>
              <a:t> </a:t>
            </a:r>
            <a:endParaRPr lang="en-US"/>
          </a:p>
          <a:p>
            <a:endParaRPr lang="en-US"/>
          </a:p>
          <a:p>
            <a:pPr marL="1143000" lvl="1" indent="-457200"/>
            <a:endParaRPr lang="en-US" sz="1800">
              <a:solidFill>
                <a:schemeClr val="tx1"/>
              </a:solidFill>
            </a:endParaRPr>
          </a:p>
        </p:txBody>
      </p:sp>
      <p:grpSp>
        <p:nvGrpSpPr>
          <p:cNvPr id="6" name="Group 5">
            <a:extLst>
              <a:ext uri="{FF2B5EF4-FFF2-40B4-BE49-F238E27FC236}">
                <a16:creationId xmlns:a16="http://schemas.microsoft.com/office/drawing/2014/main" id="{E27761E8-D30A-10BE-F7E3-E942A893FFAA}"/>
              </a:ext>
            </a:extLst>
          </p:cNvPr>
          <p:cNvGrpSpPr/>
          <p:nvPr/>
        </p:nvGrpSpPr>
        <p:grpSpPr>
          <a:xfrm>
            <a:off x="91479" y="1300481"/>
            <a:ext cx="12009042" cy="5432985"/>
            <a:chOff x="91479" y="1719535"/>
            <a:chExt cx="12100521" cy="4646922"/>
          </a:xfrm>
        </p:grpSpPr>
        <p:sp>
          <p:nvSpPr>
            <p:cNvPr id="7" name="Freeform: Shape 6">
              <a:extLst>
                <a:ext uri="{FF2B5EF4-FFF2-40B4-BE49-F238E27FC236}">
                  <a16:creationId xmlns:a16="http://schemas.microsoft.com/office/drawing/2014/main" id="{BA3AA62D-75AF-6975-3135-64076248F63C}"/>
                </a:ext>
              </a:extLst>
            </p:cNvPr>
            <p:cNvSpPr/>
            <p:nvPr/>
          </p:nvSpPr>
          <p:spPr>
            <a:xfrm>
              <a:off x="91479" y="1940937"/>
              <a:ext cx="12100521" cy="1063125"/>
            </a:xfrm>
            <a:custGeom>
              <a:avLst/>
              <a:gdLst>
                <a:gd name="connsiteX0" fmla="*/ 0 w 12100521"/>
                <a:gd name="connsiteY0" fmla="*/ 0 h 1063125"/>
                <a:gd name="connsiteX1" fmla="*/ 12100521 w 12100521"/>
                <a:gd name="connsiteY1" fmla="*/ 0 h 1063125"/>
                <a:gd name="connsiteX2" fmla="*/ 12100521 w 12100521"/>
                <a:gd name="connsiteY2" fmla="*/ 1063125 h 1063125"/>
                <a:gd name="connsiteX3" fmla="*/ 0 w 12100521"/>
                <a:gd name="connsiteY3" fmla="*/ 1063125 h 1063125"/>
                <a:gd name="connsiteX4" fmla="*/ 0 w 12100521"/>
                <a:gd name="connsiteY4" fmla="*/ 0 h 106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0521" h="1063125">
                  <a:moveTo>
                    <a:pt x="0" y="0"/>
                  </a:moveTo>
                  <a:lnTo>
                    <a:pt x="12100521" y="0"/>
                  </a:lnTo>
                  <a:lnTo>
                    <a:pt x="12100521" y="1063125"/>
                  </a:lnTo>
                  <a:lnTo>
                    <a:pt x="0" y="1063125"/>
                  </a:lnTo>
                  <a:lnTo>
                    <a:pt x="0" y="0"/>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9135" tIns="312420" rIns="939135" bIns="106680" numCol="1" spcCol="1270" anchor="t" anchorCtr="0">
              <a:noAutofit/>
            </a:bodyPr>
            <a:lstStyle/>
            <a:p>
              <a:pPr marL="114300" lvl="1" indent="-114300" algn="l" defTabSz="666750" rtl="0">
                <a:lnSpc>
                  <a:spcPct val="90000"/>
                </a:lnSpc>
                <a:spcBef>
                  <a:spcPct val="0"/>
                </a:spcBef>
                <a:spcAft>
                  <a:spcPct val="15000"/>
                </a:spcAft>
                <a:buChar char="•"/>
              </a:pPr>
              <a:r>
                <a:rPr lang="en-US" sz="1800" b="1" kern="1200">
                  <a:solidFill>
                    <a:schemeClr val="bg2"/>
                  </a:solidFill>
                  <a:latin typeface="Arial"/>
                </a:rPr>
                <a:t>Use of </a:t>
              </a:r>
              <a:r>
                <a:rPr lang="en-US" sz="1800" b="1" kern="1200" err="1">
                  <a:solidFill>
                    <a:schemeClr val="bg2"/>
                  </a:solidFill>
                  <a:latin typeface="Arial"/>
                </a:rPr>
                <a:t>GenAI</a:t>
              </a:r>
              <a:r>
                <a:rPr lang="en-US" sz="1800" b="1" kern="1200">
                  <a:solidFill>
                    <a:schemeClr val="bg2"/>
                  </a:solidFill>
                  <a:latin typeface="Arial"/>
                </a:rPr>
                <a:t> PERMITTED.</a:t>
              </a:r>
              <a:r>
                <a:rPr lang="en-US" sz="1800" kern="1200">
                  <a:latin typeface="Arial"/>
                </a:rPr>
                <a:t> </a:t>
              </a:r>
              <a:r>
                <a:rPr lang="en-US" sz="1800" kern="1200">
                  <a:solidFill>
                    <a:srgbClr val="000000"/>
                  </a:solidFill>
                </a:rPr>
                <a:t>Choose this option if you are open to students using </a:t>
              </a:r>
              <a:r>
                <a:rPr lang="en-US" sz="1800" kern="1200" err="1">
                  <a:solidFill>
                    <a:srgbClr val="000000"/>
                  </a:solidFill>
                </a:rPr>
                <a:t>GenAI</a:t>
              </a:r>
              <a:r>
                <a:rPr lang="en-US" sz="1800" kern="1200">
                  <a:solidFill>
                    <a:srgbClr val="000000"/>
                  </a:solidFill>
                </a:rPr>
                <a:t> in some or all course contexts, but you have not designed any assessments that require the use of </a:t>
              </a:r>
              <a:r>
                <a:rPr lang="en-US" sz="1800" kern="1200" err="1">
                  <a:solidFill>
                    <a:srgbClr val="000000"/>
                  </a:solidFill>
                </a:rPr>
                <a:t>GenAI</a:t>
              </a:r>
              <a:endParaRPr lang="en-US" sz="1800" kern="1200">
                <a:latin typeface="Arial"/>
              </a:endParaRPr>
            </a:p>
            <a:p>
              <a:pPr marL="114300" lvl="1" indent="-114300" algn="l" defTabSz="666750">
                <a:lnSpc>
                  <a:spcPct val="90000"/>
                </a:lnSpc>
                <a:spcBef>
                  <a:spcPct val="0"/>
                </a:spcBef>
                <a:spcAft>
                  <a:spcPct val="15000"/>
                </a:spcAft>
                <a:buChar char="•"/>
              </a:pPr>
              <a:r>
                <a:rPr lang="en-US" sz="1800" kern="1200">
                  <a:latin typeface="Arial"/>
                </a:rPr>
                <a:t>Keep and edit as needed slides 14-16 and 20-23. </a:t>
              </a:r>
              <a:r>
                <a:rPr lang="en-US" sz="1800" b="1" kern="1200">
                  <a:latin typeface="Arial"/>
                </a:rPr>
                <a:t>Delete slides 17-20</a:t>
              </a:r>
              <a:r>
                <a:rPr lang="en-US" sz="1800" kern="1200">
                  <a:latin typeface="Arial"/>
                </a:rPr>
                <a:t>, as they will not apply. </a:t>
              </a:r>
              <a:endParaRPr lang="en-US" sz="1800" kern="1200"/>
            </a:p>
          </p:txBody>
        </p:sp>
        <p:sp>
          <p:nvSpPr>
            <p:cNvPr id="8" name="Freeform: Shape 7">
              <a:extLst>
                <a:ext uri="{FF2B5EF4-FFF2-40B4-BE49-F238E27FC236}">
                  <a16:creationId xmlns:a16="http://schemas.microsoft.com/office/drawing/2014/main" id="{C2EDF7A0-7B2B-6960-DFE9-59A8DC567C8C}"/>
                </a:ext>
              </a:extLst>
            </p:cNvPr>
            <p:cNvSpPr/>
            <p:nvPr/>
          </p:nvSpPr>
          <p:spPr>
            <a:xfrm>
              <a:off x="696505" y="1719535"/>
              <a:ext cx="8470364" cy="442800"/>
            </a:xfrm>
            <a:custGeom>
              <a:avLst/>
              <a:gdLst>
                <a:gd name="connsiteX0" fmla="*/ 0 w 8470364"/>
                <a:gd name="connsiteY0" fmla="*/ 73801 h 442800"/>
                <a:gd name="connsiteX1" fmla="*/ 73801 w 8470364"/>
                <a:gd name="connsiteY1" fmla="*/ 0 h 442800"/>
                <a:gd name="connsiteX2" fmla="*/ 8396563 w 8470364"/>
                <a:gd name="connsiteY2" fmla="*/ 0 h 442800"/>
                <a:gd name="connsiteX3" fmla="*/ 8470364 w 8470364"/>
                <a:gd name="connsiteY3" fmla="*/ 73801 h 442800"/>
                <a:gd name="connsiteX4" fmla="*/ 8470364 w 8470364"/>
                <a:gd name="connsiteY4" fmla="*/ 368999 h 442800"/>
                <a:gd name="connsiteX5" fmla="*/ 8396563 w 8470364"/>
                <a:gd name="connsiteY5" fmla="*/ 442800 h 442800"/>
                <a:gd name="connsiteX6" fmla="*/ 73801 w 8470364"/>
                <a:gd name="connsiteY6" fmla="*/ 442800 h 442800"/>
                <a:gd name="connsiteX7" fmla="*/ 0 w 8470364"/>
                <a:gd name="connsiteY7" fmla="*/ 368999 h 442800"/>
                <a:gd name="connsiteX8" fmla="*/ 0 w 8470364"/>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0364" h="442800">
                  <a:moveTo>
                    <a:pt x="0" y="73801"/>
                  </a:moveTo>
                  <a:cubicBezTo>
                    <a:pt x="0" y="33042"/>
                    <a:pt x="33042" y="0"/>
                    <a:pt x="73801" y="0"/>
                  </a:cubicBezTo>
                  <a:lnTo>
                    <a:pt x="8396563" y="0"/>
                  </a:lnTo>
                  <a:cubicBezTo>
                    <a:pt x="8437322" y="0"/>
                    <a:pt x="8470364" y="33042"/>
                    <a:pt x="8470364" y="73801"/>
                  </a:cubicBezTo>
                  <a:lnTo>
                    <a:pt x="8470364" y="368999"/>
                  </a:lnTo>
                  <a:cubicBezTo>
                    <a:pt x="8470364" y="409758"/>
                    <a:pt x="8437322" y="442800"/>
                    <a:pt x="8396563" y="442800"/>
                  </a:cubicBezTo>
                  <a:lnTo>
                    <a:pt x="73801" y="442800"/>
                  </a:lnTo>
                  <a:cubicBezTo>
                    <a:pt x="33042" y="442800"/>
                    <a:pt x="0" y="409758"/>
                    <a:pt x="0" y="368999"/>
                  </a:cubicBezTo>
                  <a:lnTo>
                    <a:pt x="0" y="73801"/>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41776" tIns="21616" rIns="341776" bIns="21616" numCol="1" spcCol="1270" anchor="ctr" anchorCtr="0">
              <a:noAutofit/>
            </a:bodyPr>
            <a:lstStyle/>
            <a:p>
              <a:pPr marL="0" lvl="0" indent="0" algn="l" defTabSz="666750" rtl="0">
                <a:lnSpc>
                  <a:spcPct val="90000"/>
                </a:lnSpc>
                <a:spcBef>
                  <a:spcPct val="0"/>
                </a:spcBef>
                <a:spcAft>
                  <a:spcPct val="35000"/>
                </a:spcAft>
                <a:buNone/>
              </a:pPr>
              <a:r>
                <a:rPr lang="en-US" sz="1500" b="0" kern="1200">
                  <a:latin typeface="Arial"/>
                </a:rPr>
                <a:t>Option </a:t>
              </a:r>
              <a:r>
                <a:rPr lang="en-US" sz="1500" kern="1200">
                  <a:latin typeface="Arial"/>
                </a:rPr>
                <a:t>1</a:t>
              </a:r>
              <a:endParaRPr lang="en-US" sz="1500" kern="1200"/>
            </a:p>
          </p:txBody>
        </p:sp>
        <p:sp>
          <p:nvSpPr>
            <p:cNvPr id="9" name="Freeform: Shape 8">
              <a:extLst>
                <a:ext uri="{FF2B5EF4-FFF2-40B4-BE49-F238E27FC236}">
                  <a16:creationId xmlns:a16="http://schemas.microsoft.com/office/drawing/2014/main" id="{2EC99CF6-CFF8-BBB2-33CE-4C0847E25BC7}"/>
                </a:ext>
              </a:extLst>
            </p:cNvPr>
            <p:cNvSpPr/>
            <p:nvPr/>
          </p:nvSpPr>
          <p:spPr>
            <a:xfrm>
              <a:off x="91479" y="3216217"/>
              <a:ext cx="12100521" cy="1252125"/>
            </a:xfrm>
            <a:custGeom>
              <a:avLst/>
              <a:gdLst>
                <a:gd name="connsiteX0" fmla="*/ 0 w 12100521"/>
                <a:gd name="connsiteY0" fmla="*/ 0 h 1252125"/>
                <a:gd name="connsiteX1" fmla="*/ 12100521 w 12100521"/>
                <a:gd name="connsiteY1" fmla="*/ 0 h 1252125"/>
                <a:gd name="connsiteX2" fmla="*/ 12100521 w 12100521"/>
                <a:gd name="connsiteY2" fmla="*/ 1252125 h 1252125"/>
                <a:gd name="connsiteX3" fmla="*/ 0 w 12100521"/>
                <a:gd name="connsiteY3" fmla="*/ 1252125 h 1252125"/>
                <a:gd name="connsiteX4" fmla="*/ 0 w 12100521"/>
                <a:gd name="connsiteY4" fmla="*/ 0 h 1252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0521" h="1252125">
                  <a:moveTo>
                    <a:pt x="0" y="0"/>
                  </a:moveTo>
                  <a:lnTo>
                    <a:pt x="12100521" y="0"/>
                  </a:lnTo>
                  <a:lnTo>
                    <a:pt x="12100521" y="1252125"/>
                  </a:lnTo>
                  <a:lnTo>
                    <a:pt x="0" y="1252125"/>
                  </a:lnTo>
                  <a:lnTo>
                    <a:pt x="0" y="0"/>
                  </a:lnTo>
                  <a:close/>
                </a:path>
              </a:pathLst>
            </a:custGeom>
          </p:spPr>
          <p:style>
            <a:lnRef idx="2">
              <a:schemeClr val="accent2">
                <a:hueOff val="10269112"/>
                <a:satOff val="34068"/>
                <a:lumOff val="-519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9135" tIns="312420" rIns="939135" bIns="106680" numCol="1" spcCol="1270" anchor="t" anchorCtr="0">
              <a:noAutofit/>
            </a:bodyPr>
            <a:lstStyle/>
            <a:p>
              <a:pPr marL="114300" lvl="1" indent="-114300" algn="l" defTabSz="666750" rtl="0">
                <a:lnSpc>
                  <a:spcPct val="90000"/>
                </a:lnSpc>
                <a:spcBef>
                  <a:spcPct val="0"/>
                </a:spcBef>
                <a:spcAft>
                  <a:spcPct val="15000"/>
                </a:spcAft>
                <a:buChar char="•"/>
              </a:pPr>
              <a:r>
                <a:rPr lang="en-US" sz="1600" b="1" kern="1200">
                  <a:solidFill>
                    <a:schemeClr val="bg2"/>
                  </a:solidFill>
                </a:rPr>
                <a:t>Use of </a:t>
              </a:r>
              <a:r>
                <a:rPr lang="en-US" sz="1600" b="1" kern="1200" err="1">
                  <a:solidFill>
                    <a:schemeClr val="bg2"/>
                  </a:solidFill>
                </a:rPr>
                <a:t>GenAI</a:t>
              </a:r>
              <a:r>
                <a:rPr lang="en-US" sz="1600" b="1" kern="1200">
                  <a:solidFill>
                    <a:schemeClr val="bg2"/>
                  </a:solidFill>
                </a:rPr>
                <a:t> REQUIRED</a:t>
              </a:r>
              <a:r>
                <a:rPr lang="en-US" sz="1600" b="1" kern="1200">
                  <a:solidFill>
                    <a:schemeClr val="bg2"/>
                  </a:solidFill>
                  <a:latin typeface="Arial"/>
                </a:rPr>
                <a:t>.</a:t>
              </a:r>
              <a:r>
                <a:rPr lang="en-US" sz="1600" b="1" kern="1200">
                  <a:solidFill>
                    <a:schemeClr val="bg2"/>
                  </a:solidFill>
                </a:rPr>
                <a:t> </a:t>
              </a:r>
              <a:r>
                <a:rPr lang="en-US" sz="1600" b="0" kern="1200">
                  <a:solidFill>
                    <a:srgbClr val="000000"/>
                  </a:solidFill>
                </a:rPr>
                <a:t>Choose this option if you have designed your assessments and/or mandatory course activities to include </a:t>
              </a:r>
              <a:r>
                <a:rPr lang="en-US" sz="1600" b="0" kern="1200" err="1">
                  <a:solidFill>
                    <a:srgbClr val="000000"/>
                  </a:solidFill>
                </a:rPr>
                <a:t>GenAI</a:t>
              </a:r>
              <a:r>
                <a:rPr lang="en-US" sz="1600" b="0" kern="1200">
                  <a:solidFill>
                    <a:srgbClr val="000000"/>
                  </a:solidFill>
                </a:rPr>
                <a:t>. Note that best practice suggests that you provide an opt-out for students who do not wish to use AI, and that this alternative does not disadvantage their learning.</a:t>
              </a:r>
              <a:endParaRPr lang="en-US" sz="1600" kern="1200">
                <a:latin typeface="Arial"/>
              </a:endParaRPr>
            </a:p>
            <a:p>
              <a:pPr marL="114300" lvl="1" indent="-114300" algn="l" defTabSz="666750">
                <a:lnSpc>
                  <a:spcPct val="90000"/>
                </a:lnSpc>
                <a:spcBef>
                  <a:spcPct val="0"/>
                </a:spcBef>
                <a:spcAft>
                  <a:spcPct val="15000"/>
                </a:spcAft>
                <a:buChar char="•"/>
              </a:pPr>
              <a:r>
                <a:rPr lang="en-US" sz="1600" kern="1200">
                  <a:latin typeface="Arial"/>
                </a:rPr>
                <a:t>Keep </a:t>
              </a:r>
              <a:r>
                <a:rPr lang="en-US" sz="1600" kern="1200"/>
                <a:t>and edit as needed slides 14-15, 17-18, and 20-23. </a:t>
              </a:r>
              <a:r>
                <a:rPr lang="en-US" sz="1600" b="1" kern="1200"/>
                <a:t>Delete slides 16 and 19</a:t>
              </a:r>
              <a:r>
                <a:rPr lang="en-US" sz="1600" kern="1200"/>
                <a:t>, as they will not apply.</a:t>
              </a:r>
            </a:p>
          </p:txBody>
        </p:sp>
        <p:sp>
          <p:nvSpPr>
            <p:cNvPr id="10" name="Freeform: Shape 9">
              <a:extLst>
                <a:ext uri="{FF2B5EF4-FFF2-40B4-BE49-F238E27FC236}">
                  <a16:creationId xmlns:a16="http://schemas.microsoft.com/office/drawing/2014/main" id="{A8CCCE55-51C9-9389-E1F8-228F2E979CB3}"/>
                </a:ext>
              </a:extLst>
            </p:cNvPr>
            <p:cNvSpPr/>
            <p:nvPr/>
          </p:nvSpPr>
          <p:spPr>
            <a:xfrm>
              <a:off x="696505" y="2994817"/>
              <a:ext cx="8470364" cy="442800"/>
            </a:xfrm>
            <a:custGeom>
              <a:avLst/>
              <a:gdLst>
                <a:gd name="connsiteX0" fmla="*/ 0 w 8470364"/>
                <a:gd name="connsiteY0" fmla="*/ 73801 h 442800"/>
                <a:gd name="connsiteX1" fmla="*/ 73801 w 8470364"/>
                <a:gd name="connsiteY1" fmla="*/ 0 h 442800"/>
                <a:gd name="connsiteX2" fmla="*/ 8396563 w 8470364"/>
                <a:gd name="connsiteY2" fmla="*/ 0 h 442800"/>
                <a:gd name="connsiteX3" fmla="*/ 8470364 w 8470364"/>
                <a:gd name="connsiteY3" fmla="*/ 73801 h 442800"/>
                <a:gd name="connsiteX4" fmla="*/ 8470364 w 8470364"/>
                <a:gd name="connsiteY4" fmla="*/ 368999 h 442800"/>
                <a:gd name="connsiteX5" fmla="*/ 8396563 w 8470364"/>
                <a:gd name="connsiteY5" fmla="*/ 442800 h 442800"/>
                <a:gd name="connsiteX6" fmla="*/ 73801 w 8470364"/>
                <a:gd name="connsiteY6" fmla="*/ 442800 h 442800"/>
                <a:gd name="connsiteX7" fmla="*/ 0 w 8470364"/>
                <a:gd name="connsiteY7" fmla="*/ 368999 h 442800"/>
                <a:gd name="connsiteX8" fmla="*/ 0 w 8470364"/>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0364" h="442800">
                  <a:moveTo>
                    <a:pt x="0" y="73801"/>
                  </a:moveTo>
                  <a:cubicBezTo>
                    <a:pt x="0" y="33042"/>
                    <a:pt x="33042" y="0"/>
                    <a:pt x="73801" y="0"/>
                  </a:cubicBezTo>
                  <a:lnTo>
                    <a:pt x="8396563" y="0"/>
                  </a:lnTo>
                  <a:cubicBezTo>
                    <a:pt x="8437322" y="0"/>
                    <a:pt x="8470364" y="33042"/>
                    <a:pt x="8470364" y="73801"/>
                  </a:cubicBezTo>
                  <a:lnTo>
                    <a:pt x="8470364" y="368999"/>
                  </a:lnTo>
                  <a:cubicBezTo>
                    <a:pt x="8470364" y="409758"/>
                    <a:pt x="8437322" y="442800"/>
                    <a:pt x="8396563" y="442800"/>
                  </a:cubicBezTo>
                  <a:lnTo>
                    <a:pt x="73801" y="442800"/>
                  </a:lnTo>
                  <a:cubicBezTo>
                    <a:pt x="33042" y="442800"/>
                    <a:pt x="0" y="409758"/>
                    <a:pt x="0" y="368999"/>
                  </a:cubicBezTo>
                  <a:lnTo>
                    <a:pt x="0" y="73801"/>
                  </a:lnTo>
                  <a:close/>
                </a:path>
              </a:pathLst>
            </a:custGeom>
          </p:spPr>
          <p:style>
            <a:lnRef idx="2">
              <a:schemeClr val="lt1">
                <a:hueOff val="0"/>
                <a:satOff val="0"/>
                <a:lumOff val="0"/>
                <a:alphaOff val="0"/>
              </a:schemeClr>
            </a:lnRef>
            <a:fillRef idx="1">
              <a:schemeClr val="accent2">
                <a:hueOff val="10269112"/>
                <a:satOff val="34068"/>
                <a:lumOff val="-5196"/>
                <a:alphaOff val="0"/>
              </a:schemeClr>
            </a:fillRef>
            <a:effectRef idx="0">
              <a:schemeClr val="accent2">
                <a:hueOff val="10269112"/>
                <a:satOff val="34068"/>
                <a:lumOff val="-5196"/>
                <a:alphaOff val="0"/>
              </a:schemeClr>
            </a:effectRef>
            <a:fontRef idx="minor">
              <a:schemeClr val="lt1"/>
            </a:fontRef>
          </p:style>
          <p:txBody>
            <a:bodyPr spcFirstLastPara="0" vert="horz" wrap="square" lIns="341776" tIns="21616" rIns="341776" bIns="21616" numCol="1" spcCol="1270" anchor="ctr" anchorCtr="0">
              <a:noAutofit/>
            </a:bodyPr>
            <a:lstStyle/>
            <a:p>
              <a:pPr marL="0" lvl="0" indent="0" algn="l" defTabSz="666750" rtl="0">
                <a:lnSpc>
                  <a:spcPct val="90000"/>
                </a:lnSpc>
                <a:spcBef>
                  <a:spcPct val="0"/>
                </a:spcBef>
                <a:spcAft>
                  <a:spcPct val="35000"/>
                </a:spcAft>
                <a:buNone/>
              </a:pPr>
              <a:r>
                <a:rPr lang="en-US" sz="1500" kern="1200">
                  <a:latin typeface="Arial"/>
                </a:rPr>
                <a:t>Option 2</a:t>
              </a:r>
              <a:endParaRPr lang="en-US" sz="1500" kern="1200"/>
            </a:p>
          </p:txBody>
        </p:sp>
        <p:sp>
          <p:nvSpPr>
            <p:cNvPr id="11" name="Freeform: Shape 10">
              <a:extLst>
                <a:ext uri="{FF2B5EF4-FFF2-40B4-BE49-F238E27FC236}">
                  <a16:creationId xmlns:a16="http://schemas.microsoft.com/office/drawing/2014/main" id="{FF4DC759-E93C-BEAF-5DFA-5D50E975A282}"/>
                </a:ext>
              </a:extLst>
            </p:cNvPr>
            <p:cNvSpPr/>
            <p:nvPr/>
          </p:nvSpPr>
          <p:spPr>
            <a:xfrm>
              <a:off x="91479" y="4665457"/>
              <a:ext cx="12100521" cy="1701000"/>
            </a:xfrm>
            <a:custGeom>
              <a:avLst/>
              <a:gdLst>
                <a:gd name="connsiteX0" fmla="*/ 0 w 12100521"/>
                <a:gd name="connsiteY0" fmla="*/ 0 h 1701000"/>
                <a:gd name="connsiteX1" fmla="*/ 12100521 w 12100521"/>
                <a:gd name="connsiteY1" fmla="*/ 0 h 1701000"/>
                <a:gd name="connsiteX2" fmla="*/ 12100521 w 12100521"/>
                <a:gd name="connsiteY2" fmla="*/ 1701000 h 1701000"/>
                <a:gd name="connsiteX3" fmla="*/ 0 w 12100521"/>
                <a:gd name="connsiteY3" fmla="*/ 1701000 h 1701000"/>
                <a:gd name="connsiteX4" fmla="*/ 0 w 12100521"/>
                <a:gd name="connsiteY4" fmla="*/ 0 h 170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0521" h="1701000">
                  <a:moveTo>
                    <a:pt x="0" y="0"/>
                  </a:moveTo>
                  <a:lnTo>
                    <a:pt x="12100521" y="0"/>
                  </a:lnTo>
                  <a:lnTo>
                    <a:pt x="12100521" y="1701000"/>
                  </a:lnTo>
                  <a:lnTo>
                    <a:pt x="0" y="1701000"/>
                  </a:lnTo>
                  <a:lnTo>
                    <a:pt x="0" y="0"/>
                  </a:lnTo>
                  <a:close/>
                </a:path>
              </a:pathLst>
            </a:custGeom>
          </p:spPr>
          <p:style>
            <a:lnRef idx="2">
              <a:schemeClr val="accent2">
                <a:hueOff val="20538224"/>
                <a:satOff val="68137"/>
                <a:lumOff val="-1039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9135" tIns="312420" rIns="939135" bIns="106680" numCol="1" spcCol="1270" anchor="t" anchorCtr="0">
              <a:noAutofit/>
            </a:bodyPr>
            <a:lstStyle/>
            <a:p>
              <a:pPr marL="114300" lvl="1" indent="-114300" algn="l" defTabSz="666750" rtl="0">
                <a:lnSpc>
                  <a:spcPct val="90000"/>
                </a:lnSpc>
                <a:spcBef>
                  <a:spcPct val="0"/>
                </a:spcBef>
                <a:spcAft>
                  <a:spcPct val="15000"/>
                </a:spcAft>
                <a:buChar char="•"/>
              </a:pPr>
              <a:r>
                <a:rPr lang="en-US" sz="1600" b="1" kern="1200">
                  <a:solidFill>
                    <a:schemeClr val="bg2"/>
                  </a:solidFill>
                </a:rPr>
                <a:t>NO USE of AI-Based </a:t>
              </a:r>
              <a:r>
                <a:rPr lang="en-US" sz="1600" b="1" kern="1200">
                  <a:solidFill>
                    <a:schemeClr val="bg2"/>
                  </a:solidFill>
                  <a:latin typeface="Arial"/>
                </a:rPr>
                <a:t>Tools.</a:t>
              </a:r>
              <a:r>
                <a:rPr lang="en-US" sz="1600" kern="1200">
                  <a:latin typeface="Arial"/>
                </a:rPr>
                <a:t> </a:t>
              </a:r>
              <a:r>
                <a:rPr lang="en-US" sz="1600" kern="1200">
                  <a:solidFill>
                    <a:srgbClr val="000000"/>
                  </a:solidFill>
                </a:rPr>
                <a:t>Choose this option if you want to completely exclude the use of all </a:t>
              </a:r>
              <a:r>
                <a:rPr lang="en-US" sz="1600" kern="1200" err="1">
                  <a:solidFill>
                    <a:srgbClr val="000000"/>
                  </a:solidFill>
                </a:rPr>
                <a:t>GenAI</a:t>
              </a:r>
              <a:r>
                <a:rPr lang="en-US" sz="1600" kern="1200">
                  <a:solidFill>
                    <a:srgbClr val="000000"/>
                  </a:solidFill>
                </a:rPr>
                <a:t> from your course. Note that best practice suggests that you take the time to discuss why you have made this informed decision with your students.</a:t>
              </a:r>
            </a:p>
            <a:p>
              <a:pPr marL="114300" lvl="1" indent="-114300" algn="l" defTabSz="666750" rtl="0">
                <a:lnSpc>
                  <a:spcPct val="90000"/>
                </a:lnSpc>
                <a:spcBef>
                  <a:spcPct val="0"/>
                </a:spcBef>
                <a:spcAft>
                  <a:spcPct val="15000"/>
                </a:spcAft>
                <a:buChar char="•"/>
              </a:pPr>
              <a:r>
                <a:rPr lang="en-US" sz="1600" kern="1200">
                  <a:solidFill>
                    <a:srgbClr val="000000"/>
                  </a:solidFill>
                </a:rPr>
                <a:t>If you choose this option, it is important to recognize that </a:t>
              </a:r>
              <a:r>
                <a:rPr lang="en-US" sz="1800" b="1" kern="1200">
                  <a:solidFill>
                    <a:srgbClr val="000000"/>
                  </a:solidFill>
                </a:rPr>
                <a:t>reliable detection tools for use of </a:t>
              </a:r>
              <a:r>
                <a:rPr lang="en-US" sz="1800" b="1" kern="1200" err="1">
                  <a:solidFill>
                    <a:srgbClr val="000000"/>
                  </a:solidFill>
                </a:rPr>
                <a:t>GenAI</a:t>
              </a:r>
              <a:r>
                <a:rPr lang="en-US" sz="1800" b="1" kern="1200">
                  <a:solidFill>
                    <a:srgbClr val="000000"/>
                  </a:solidFill>
                </a:rPr>
                <a:t> do not currently exist </a:t>
              </a:r>
              <a:r>
                <a:rPr lang="en-US" sz="1600" kern="1200">
                  <a:solidFill>
                    <a:srgbClr val="000000"/>
                  </a:solidFill>
                </a:rPr>
                <a:t>and the use of such tools is not recommended due to false positives, bias, and intellectual property concerns. </a:t>
              </a:r>
            </a:p>
            <a:p>
              <a:pPr marL="114300" lvl="1" indent="-114300" algn="l" defTabSz="666750">
                <a:lnSpc>
                  <a:spcPct val="90000"/>
                </a:lnSpc>
                <a:spcBef>
                  <a:spcPct val="0"/>
                </a:spcBef>
                <a:spcAft>
                  <a:spcPct val="15000"/>
                </a:spcAft>
                <a:buChar char="•"/>
              </a:pPr>
              <a:r>
                <a:rPr lang="en-US" sz="1600" kern="1200">
                  <a:latin typeface="Arial"/>
                </a:rPr>
                <a:t>Keep</a:t>
              </a:r>
              <a:r>
                <a:rPr lang="en-US" sz="1600" kern="1200"/>
                <a:t> and edit as needed slides 14-15 and 19. </a:t>
              </a:r>
              <a:r>
                <a:rPr lang="en-US" sz="1600" b="1" kern="1200"/>
                <a:t>Delete slides 16-18 and 20-23</a:t>
              </a:r>
              <a:r>
                <a:rPr lang="en-US" sz="1600" kern="1200"/>
                <a:t>, as they will not apply. </a:t>
              </a:r>
            </a:p>
          </p:txBody>
        </p:sp>
        <p:sp>
          <p:nvSpPr>
            <p:cNvPr id="12" name="Freeform: Shape 11">
              <a:extLst>
                <a:ext uri="{FF2B5EF4-FFF2-40B4-BE49-F238E27FC236}">
                  <a16:creationId xmlns:a16="http://schemas.microsoft.com/office/drawing/2014/main" id="{29DC2958-9D20-4CAF-28EB-9ADAED100452}"/>
                </a:ext>
              </a:extLst>
            </p:cNvPr>
            <p:cNvSpPr/>
            <p:nvPr/>
          </p:nvSpPr>
          <p:spPr>
            <a:xfrm>
              <a:off x="696505" y="4459097"/>
              <a:ext cx="8470364" cy="442800"/>
            </a:xfrm>
            <a:custGeom>
              <a:avLst/>
              <a:gdLst>
                <a:gd name="connsiteX0" fmla="*/ 0 w 8470364"/>
                <a:gd name="connsiteY0" fmla="*/ 73801 h 442800"/>
                <a:gd name="connsiteX1" fmla="*/ 73801 w 8470364"/>
                <a:gd name="connsiteY1" fmla="*/ 0 h 442800"/>
                <a:gd name="connsiteX2" fmla="*/ 8396563 w 8470364"/>
                <a:gd name="connsiteY2" fmla="*/ 0 h 442800"/>
                <a:gd name="connsiteX3" fmla="*/ 8470364 w 8470364"/>
                <a:gd name="connsiteY3" fmla="*/ 73801 h 442800"/>
                <a:gd name="connsiteX4" fmla="*/ 8470364 w 8470364"/>
                <a:gd name="connsiteY4" fmla="*/ 368999 h 442800"/>
                <a:gd name="connsiteX5" fmla="*/ 8396563 w 8470364"/>
                <a:gd name="connsiteY5" fmla="*/ 442800 h 442800"/>
                <a:gd name="connsiteX6" fmla="*/ 73801 w 8470364"/>
                <a:gd name="connsiteY6" fmla="*/ 442800 h 442800"/>
                <a:gd name="connsiteX7" fmla="*/ 0 w 8470364"/>
                <a:gd name="connsiteY7" fmla="*/ 368999 h 442800"/>
                <a:gd name="connsiteX8" fmla="*/ 0 w 8470364"/>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0364" h="442800">
                  <a:moveTo>
                    <a:pt x="0" y="73801"/>
                  </a:moveTo>
                  <a:cubicBezTo>
                    <a:pt x="0" y="33042"/>
                    <a:pt x="33042" y="0"/>
                    <a:pt x="73801" y="0"/>
                  </a:cubicBezTo>
                  <a:lnTo>
                    <a:pt x="8396563" y="0"/>
                  </a:lnTo>
                  <a:cubicBezTo>
                    <a:pt x="8437322" y="0"/>
                    <a:pt x="8470364" y="33042"/>
                    <a:pt x="8470364" y="73801"/>
                  </a:cubicBezTo>
                  <a:lnTo>
                    <a:pt x="8470364" y="368999"/>
                  </a:lnTo>
                  <a:cubicBezTo>
                    <a:pt x="8470364" y="409758"/>
                    <a:pt x="8437322" y="442800"/>
                    <a:pt x="8396563" y="442800"/>
                  </a:cubicBezTo>
                  <a:lnTo>
                    <a:pt x="73801" y="442800"/>
                  </a:lnTo>
                  <a:cubicBezTo>
                    <a:pt x="33042" y="442800"/>
                    <a:pt x="0" y="409758"/>
                    <a:pt x="0" y="368999"/>
                  </a:cubicBezTo>
                  <a:lnTo>
                    <a:pt x="0" y="73801"/>
                  </a:lnTo>
                  <a:close/>
                </a:path>
              </a:pathLst>
            </a:custGeom>
          </p:spPr>
          <p:style>
            <a:lnRef idx="2">
              <a:schemeClr val="lt1">
                <a:hueOff val="0"/>
                <a:satOff val="0"/>
                <a:lumOff val="0"/>
                <a:alphaOff val="0"/>
              </a:schemeClr>
            </a:lnRef>
            <a:fillRef idx="1">
              <a:schemeClr val="accent2">
                <a:hueOff val="20538224"/>
                <a:satOff val="68137"/>
                <a:lumOff val="-10392"/>
                <a:alphaOff val="0"/>
              </a:schemeClr>
            </a:fillRef>
            <a:effectRef idx="0">
              <a:schemeClr val="accent2">
                <a:hueOff val="20538224"/>
                <a:satOff val="68137"/>
                <a:lumOff val="-10392"/>
                <a:alphaOff val="0"/>
              </a:schemeClr>
            </a:effectRef>
            <a:fontRef idx="minor">
              <a:schemeClr val="lt1"/>
            </a:fontRef>
          </p:style>
          <p:txBody>
            <a:bodyPr spcFirstLastPara="0" vert="horz" wrap="square" lIns="341776" tIns="21616" rIns="341776" bIns="21616" numCol="1" spcCol="1270" anchor="ctr" anchorCtr="0">
              <a:noAutofit/>
            </a:bodyPr>
            <a:lstStyle/>
            <a:p>
              <a:pPr marL="0" lvl="0" indent="0" algn="l" defTabSz="666750" rtl="0">
                <a:lnSpc>
                  <a:spcPct val="90000"/>
                </a:lnSpc>
                <a:spcBef>
                  <a:spcPct val="0"/>
                </a:spcBef>
                <a:spcAft>
                  <a:spcPct val="35000"/>
                </a:spcAft>
                <a:buNone/>
              </a:pPr>
              <a:r>
                <a:rPr lang="en-US" sz="1500" kern="1200">
                  <a:latin typeface="Arial"/>
                </a:rPr>
                <a:t>Option 3</a:t>
              </a:r>
            </a:p>
          </p:txBody>
        </p:sp>
      </p:grpSp>
    </p:spTree>
    <p:extLst>
      <p:ext uri="{BB962C8B-B14F-4D97-AF65-F5344CB8AC3E}">
        <p14:creationId xmlns:p14="http://schemas.microsoft.com/office/powerpoint/2010/main" val="77763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1"/>
          <p:cNvSpPr txBox="1">
            <a:spLocks noGrp="1"/>
          </p:cNvSpPr>
          <p:nvPr>
            <p:ph type="title"/>
          </p:nvPr>
        </p:nvSpPr>
        <p:spPr>
          <a:xfrm>
            <a:off x="503861" y="1523424"/>
            <a:ext cx="5370467" cy="3071018"/>
          </a:xfrm>
          <a:prstGeom prst="rect">
            <a:avLst/>
          </a:prstGeom>
          <a:noFill/>
          <a:ln>
            <a:noFill/>
          </a:ln>
        </p:spPr>
        <p:txBody>
          <a:bodyPr spcFirstLastPara="1" wrap="square" lIns="0" tIns="0" rIns="0" bIns="0" anchor="b" anchorCtr="0">
            <a:noAutofit/>
          </a:bodyPr>
          <a:lstStyle/>
          <a:p>
            <a:pPr>
              <a:lnSpc>
                <a:spcPts val="5400"/>
              </a:lnSpc>
            </a:pPr>
            <a:r>
              <a:rPr lang="en-CA"/>
              <a:t>Generative Artificial Intelligence (</a:t>
            </a:r>
            <a:r>
              <a:rPr lang="en-CA" err="1"/>
              <a:t>GenAI</a:t>
            </a:r>
            <a:r>
              <a:rPr lang="en-CA"/>
              <a:t>) for </a:t>
            </a:r>
            <a:r>
              <a:rPr lang="en-CA" err="1"/>
              <a:t>YorkU</a:t>
            </a:r>
            <a:r>
              <a:rPr lang="en-CA"/>
              <a:t> Students</a:t>
            </a:r>
          </a:p>
        </p:txBody>
      </p:sp>
      <p:pic>
        <p:nvPicPr>
          <p:cNvPr id="5" name="Picture Placeholder 4" descr="Abstract background of data">
            <a:extLst>
              <a:ext uri="{FF2B5EF4-FFF2-40B4-BE49-F238E27FC236}">
                <a16:creationId xmlns:a16="http://schemas.microsoft.com/office/drawing/2014/main" id="{C2A3DB49-C900-6EDD-76E5-0FFABEBC7DBF}"/>
              </a:ext>
            </a:extLst>
          </p:cNvPr>
          <p:cNvPicPr>
            <a:picLocks noGrp="1" noChangeAspect="1"/>
          </p:cNvPicPr>
          <p:nvPr>
            <p:ph type="pic" idx="3"/>
          </p:nvPr>
        </p:nvPicPr>
        <p:blipFill>
          <a:blip r:embed="rId3"/>
          <a:srcRect l="25392" r="25392"/>
          <a:stretch>
            <a:fillRect/>
          </a:stretch>
        </p:blip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6AFF9-893E-1385-D1B4-49A53C8F6391}"/>
            </a:ext>
          </a:extLst>
        </p:cNvPr>
        <p:cNvGrpSpPr/>
        <p:nvPr/>
      </p:nvGrpSpPr>
      <p:grpSpPr>
        <a:xfrm>
          <a:off x="0" y="0"/>
          <a:ext cx="0" cy="0"/>
          <a:chOff x="0" y="0"/>
          <a:chExt cx="0" cy="0"/>
        </a:xfrm>
      </p:grpSpPr>
      <p:sp>
        <p:nvSpPr>
          <p:cNvPr id="11" name="Footer Placeholder 1">
            <a:extLst>
              <a:ext uri="{FF2B5EF4-FFF2-40B4-BE49-F238E27FC236}">
                <a16:creationId xmlns:a16="http://schemas.microsoft.com/office/drawing/2014/main" id="{C0A6F66F-4CA2-DB56-22C9-FEE0E6764571}"/>
              </a:ext>
            </a:extLst>
          </p:cNvPr>
          <p:cNvSpPr>
            <a:spLocks noGrp="1"/>
          </p:cNvSpPr>
          <p:nvPr>
            <p:ph type="ftr" sz="quarter" idx="10"/>
          </p:nvPr>
        </p:nvSpPr>
        <p:spPr>
          <a:xfrm>
            <a:off x="4472940" y="6304235"/>
            <a:ext cx="6131146" cy="365125"/>
          </a:xfrm>
        </p:spPr>
        <p:txBody>
          <a:bodyPr spcFirstLastPara="1" wrap="square" lIns="91425" tIns="45700" rIns="91425" bIns="45700" anchor="ctr" anchorCtr="0">
            <a:noAutofit/>
          </a:body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sz="1200">
              <a:solidFill>
                <a:schemeClr val="bg1">
                  <a:lumMod val="50000"/>
                </a:schemeClr>
              </a:solidFill>
            </a:endParaRPr>
          </a:p>
        </p:txBody>
      </p:sp>
      <p:sp>
        <p:nvSpPr>
          <p:cNvPr id="3" name="Slide Number Placeholder 2" hidden="1">
            <a:extLst>
              <a:ext uri="{FF2B5EF4-FFF2-40B4-BE49-F238E27FC236}">
                <a16:creationId xmlns:a16="http://schemas.microsoft.com/office/drawing/2014/main" id="{1A424175-C927-F863-7B93-2962056EE627}"/>
              </a:ext>
            </a:extLst>
          </p:cNvPr>
          <p:cNvSpPr>
            <a:spLocks noGrp="1"/>
          </p:cNvSpPr>
          <p:nvPr>
            <p:ph type="sldNum" sz="quarter" idx="4294967295"/>
          </p:nvPr>
        </p:nvSpPr>
        <p:spPr>
          <a:xfrm>
            <a:off x="515380" y="6304235"/>
            <a:ext cx="418293" cy="365125"/>
          </a:xfrm>
        </p:spPr>
        <p:txBody>
          <a:bodyPr/>
          <a:lstStyle/>
          <a:p>
            <a:fld id="{5B64C28E-966E-6B4A-816A-311B7D0A2E6D}" type="slidenum">
              <a:rPr lang="en-US" smtClean="0"/>
              <a:t>5</a:t>
            </a:fld>
            <a:endParaRPr lang="en-US"/>
          </a:p>
        </p:txBody>
      </p:sp>
      <p:sp>
        <p:nvSpPr>
          <p:cNvPr id="5" name="Title 3">
            <a:extLst>
              <a:ext uri="{FF2B5EF4-FFF2-40B4-BE49-F238E27FC236}">
                <a16:creationId xmlns:a16="http://schemas.microsoft.com/office/drawing/2014/main" id="{E48C6F91-F049-3F56-24F1-66F67B3CF644}"/>
              </a:ext>
            </a:extLst>
          </p:cNvPr>
          <p:cNvSpPr>
            <a:spLocks noGrp="1"/>
          </p:cNvSpPr>
          <p:nvPr>
            <p:ph type="title"/>
          </p:nvPr>
        </p:nvSpPr>
        <p:spPr>
          <a:xfrm>
            <a:off x="4703205" y="188640"/>
            <a:ext cx="7197753" cy="720000"/>
          </a:xfrm>
        </p:spPr>
        <p:txBody>
          <a:bodyPr/>
          <a:lstStyle/>
          <a:p>
            <a:r>
              <a:rPr lang="en-CA" sz="3600"/>
              <a:t>Learning Outcomes</a:t>
            </a:r>
            <a:endParaRPr lang="en-US" sz="3600"/>
          </a:p>
        </p:txBody>
      </p:sp>
      <p:sp>
        <p:nvSpPr>
          <p:cNvPr id="6" name="Content Placeholder 2">
            <a:extLst>
              <a:ext uri="{FF2B5EF4-FFF2-40B4-BE49-F238E27FC236}">
                <a16:creationId xmlns:a16="http://schemas.microsoft.com/office/drawing/2014/main" id="{2630B6BF-2D0F-54DF-2B8A-52EF15A67E33}"/>
              </a:ext>
            </a:extLst>
          </p:cNvPr>
          <p:cNvSpPr txBox="1">
            <a:spLocks/>
          </p:cNvSpPr>
          <p:nvPr/>
        </p:nvSpPr>
        <p:spPr>
          <a:xfrm>
            <a:off x="4707232" y="984346"/>
            <a:ext cx="7197753" cy="533005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600" b="0" i="0" u="none" strike="noStrike" cap="none">
                <a:solidFill>
                  <a:srgbClr val="262626"/>
                </a:solidFill>
                <a:latin typeface="IBM Plex Sans"/>
                <a:ea typeface="IBM Plex Sans"/>
                <a:cs typeface="IBM Plex Sans"/>
                <a:sym typeface="IBM Plex Sans"/>
              </a:defRPr>
            </a:lvl1pPr>
            <a:lvl2pPr marL="914400" marR="0" lvl="1" indent="-330200" algn="l" rtl="0">
              <a:lnSpc>
                <a:spcPct val="100000"/>
              </a:lnSpc>
              <a:spcBef>
                <a:spcPts val="300"/>
              </a:spcBef>
              <a:spcAft>
                <a:spcPts val="0"/>
              </a:spcAft>
              <a:buClr>
                <a:srgbClr val="262626"/>
              </a:buClr>
              <a:buSzPts val="1600"/>
              <a:buFont typeface="IBM Plex Sans"/>
              <a:buChar char="•"/>
              <a:defRPr sz="16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4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4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4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4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100"/>
              <a:buFont typeface="Arial"/>
              <a:buNone/>
              <a:defRPr sz="14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4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500"/>
              <a:buFont typeface="Arial"/>
              <a:buNone/>
              <a:defRPr sz="1400" b="0" i="0" u="none" strike="noStrike" cap="none">
                <a:solidFill>
                  <a:srgbClr val="262626"/>
                </a:solidFill>
                <a:latin typeface="IBM Plex Serif ExtraLight"/>
                <a:ea typeface="IBM Plex Serif ExtraLight"/>
                <a:cs typeface="IBM Plex Serif ExtraLight"/>
                <a:sym typeface="IBM Plex Serif ExtraLight"/>
              </a:defRPr>
            </a:lvl9pPr>
          </a:lstStyle>
          <a:p>
            <a:pPr marL="93345" indent="0">
              <a:spcAft>
                <a:spcPts val="600"/>
              </a:spcAft>
            </a:pPr>
            <a:r>
              <a:rPr lang="en-US" sz="2000">
                <a:highlight>
                  <a:srgbClr val="FFFF00"/>
                </a:highlight>
              </a:rPr>
              <a:t>Students will be able to:</a:t>
            </a:r>
            <a:endParaRPr lang="en-US"/>
          </a:p>
          <a:p>
            <a:pPr marL="379095" indent="0">
              <a:spcAft>
                <a:spcPts val="600"/>
              </a:spcAft>
              <a:buChar char="•"/>
            </a:pPr>
            <a:r>
              <a:rPr lang="en-US" sz="2000">
                <a:highlight>
                  <a:srgbClr val="FFFF00"/>
                </a:highlight>
              </a:rPr>
              <a:t>Identify university and course policies around </a:t>
            </a:r>
            <a:r>
              <a:rPr lang="en-US" sz="2000" err="1">
                <a:highlight>
                  <a:srgbClr val="FFFF00"/>
                </a:highlight>
              </a:rPr>
              <a:t>GenAI</a:t>
            </a:r>
            <a:endParaRPr lang="en-US" sz="2000">
              <a:highlight>
                <a:srgbClr val="FFFF00"/>
              </a:highlight>
            </a:endParaRPr>
          </a:p>
          <a:p>
            <a:pPr marL="379095" indent="0">
              <a:spcAft>
                <a:spcPts val="600"/>
              </a:spcAft>
              <a:buChar char="•"/>
            </a:pPr>
            <a:r>
              <a:rPr lang="en-US" sz="2000">
                <a:highlight>
                  <a:srgbClr val="FFFF00"/>
                </a:highlight>
              </a:rPr>
              <a:t>Describe what </a:t>
            </a:r>
            <a:r>
              <a:rPr lang="en-US" sz="2000" err="1">
                <a:highlight>
                  <a:srgbClr val="FFFF00"/>
                </a:highlight>
              </a:rPr>
              <a:t>GenAI</a:t>
            </a:r>
            <a:r>
              <a:rPr lang="en-US" sz="2000">
                <a:highlight>
                  <a:srgbClr val="FFFF00"/>
                </a:highlight>
              </a:rPr>
              <a:t> is and how it works</a:t>
            </a:r>
            <a:endParaRPr lang="en-US" sz="2000"/>
          </a:p>
          <a:p>
            <a:pPr marL="379095" indent="0">
              <a:spcAft>
                <a:spcPts val="600"/>
              </a:spcAft>
              <a:buChar char="•"/>
            </a:pPr>
            <a:r>
              <a:rPr lang="en-US" sz="2000">
                <a:highlight>
                  <a:srgbClr val="FFFF00"/>
                </a:highlight>
              </a:rPr>
              <a:t>Identify </a:t>
            </a:r>
            <a:r>
              <a:rPr lang="en-US" sz="2000" err="1">
                <a:highlight>
                  <a:srgbClr val="FFFF00"/>
                </a:highlight>
              </a:rPr>
              <a:t>GenAI</a:t>
            </a:r>
            <a:r>
              <a:rPr lang="en-US" sz="2000">
                <a:highlight>
                  <a:srgbClr val="FFFF00"/>
                </a:highlight>
              </a:rPr>
              <a:t> tools for learning</a:t>
            </a:r>
          </a:p>
          <a:p>
            <a:pPr marL="379095" indent="0">
              <a:spcAft>
                <a:spcPts val="600"/>
              </a:spcAft>
              <a:buChar char="•"/>
            </a:pPr>
            <a:r>
              <a:rPr lang="en-US" sz="2000">
                <a:highlight>
                  <a:srgbClr val="FFFF00"/>
                </a:highlight>
              </a:rPr>
              <a:t>Examine use of </a:t>
            </a:r>
            <a:r>
              <a:rPr lang="en-US" sz="2000" err="1">
                <a:highlight>
                  <a:srgbClr val="FFFF00"/>
                </a:highlight>
              </a:rPr>
              <a:t>GenAI</a:t>
            </a:r>
            <a:r>
              <a:rPr lang="en-US" sz="2000">
                <a:highlight>
                  <a:srgbClr val="FFFF00"/>
                </a:highlight>
              </a:rPr>
              <a:t> using critical thinking</a:t>
            </a:r>
          </a:p>
          <a:p>
            <a:pPr marL="379095" indent="0">
              <a:spcAft>
                <a:spcPts val="600"/>
              </a:spcAft>
              <a:buChar char="•"/>
            </a:pPr>
            <a:r>
              <a:rPr lang="en-US" sz="2000">
                <a:highlight>
                  <a:srgbClr val="FFFF00"/>
                </a:highlight>
              </a:rPr>
              <a:t>Distinguish when use of </a:t>
            </a:r>
            <a:r>
              <a:rPr lang="en-US" sz="2000" err="1">
                <a:highlight>
                  <a:srgbClr val="FFFF00"/>
                </a:highlight>
              </a:rPr>
              <a:t>GenAI</a:t>
            </a:r>
            <a:r>
              <a:rPr lang="en-US" sz="2000">
                <a:highlight>
                  <a:srgbClr val="FFFF00"/>
                </a:highlight>
              </a:rPr>
              <a:t> upholds academic integrity</a:t>
            </a:r>
          </a:p>
          <a:p>
            <a:pPr marL="93345" indent="0"/>
            <a:endParaRPr lang="en-US" sz="1800">
              <a:highlight>
                <a:srgbClr val="FFFF00"/>
              </a:highlight>
            </a:endParaRPr>
          </a:p>
          <a:p>
            <a:pPr marL="215900" lvl="1" indent="0">
              <a:lnSpc>
                <a:spcPct val="110000"/>
              </a:lnSpc>
              <a:buSzPts val="2400"/>
            </a:pPr>
            <a:endParaRPr lang="en-CA" sz="2000">
              <a:solidFill>
                <a:srgbClr val="000000"/>
              </a:solidFill>
              <a:latin typeface="IBM Plex Sans" panose="020B0503050203000203" pitchFamily="34" charset="0"/>
            </a:endParaRPr>
          </a:p>
        </p:txBody>
      </p:sp>
      <p:pic>
        <p:nvPicPr>
          <p:cNvPr id="38" name="Picture Placeholder 37" descr="Gear with compass turning gears without">
            <a:extLst>
              <a:ext uri="{FF2B5EF4-FFF2-40B4-BE49-F238E27FC236}">
                <a16:creationId xmlns:a16="http://schemas.microsoft.com/office/drawing/2014/main" id="{EB3F4F96-F565-5784-EA0C-0F1A1C48161D}"/>
              </a:ext>
            </a:extLst>
          </p:cNvPr>
          <p:cNvPicPr>
            <a:picLocks noGrp="1" noChangeAspect="1"/>
          </p:cNvPicPr>
          <p:nvPr>
            <p:ph type="pic" sz="quarter" idx="18"/>
          </p:nvPr>
        </p:nvPicPr>
        <p:blipFill>
          <a:blip r:embed="rId3"/>
          <a:srcRect l="29293" r="29293"/>
          <a:stretch>
            <a:fillRect/>
          </a:stretch>
        </p:blipFill>
        <p:spPr/>
      </p:pic>
      <p:pic>
        <p:nvPicPr>
          <p:cNvPr id="2" name="Picture 1" descr="50 Ways To Use Bloom's Taxonomy In The Classroom">
            <a:extLst>
              <a:ext uri="{FF2B5EF4-FFF2-40B4-BE49-F238E27FC236}">
                <a16:creationId xmlns:a16="http://schemas.microsoft.com/office/drawing/2014/main" id="{BD5825C3-D14A-FB66-3D90-0EB759D21234}"/>
              </a:ext>
            </a:extLst>
          </p:cNvPr>
          <p:cNvPicPr>
            <a:picLocks noChangeAspect="1"/>
          </p:cNvPicPr>
          <p:nvPr/>
        </p:nvPicPr>
        <p:blipFill>
          <a:blip r:embed="rId4"/>
          <a:stretch>
            <a:fillRect/>
          </a:stretch>
        </p:blipFill>
        <p:spPr>
          <a:xfrm>
            <a:off x="12673539" y="-2260"/>
            <a:ext cx="6879771" cy="5173435"/>
          </a:xfrm>
          <a:prstGeom prst="rect">
            <a:avLst/>
          </a:prstGeom>
        </p:spPr>
      </p:pic>
    </p:spTree>
    <p:extLst>
      <p:ext uri="{BB962C8B-B14F-4D97-AF65-F5344CB8AC3E}">
        <p14:creationId xmlns:p14="http://schemas.microsoft.com/office/powerpoint/2010/main" val="4106993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t="-5000" b="-5000"/>
          </a:stretch>
        </a:blipFill>
        <a:effectLst/>
      </p:bgPr>
    </p:bg>
    <p:spTree>
      <p:nvGrpSpPr>
        <p:cNvPr id="1" name=""/>
        <p:cNvGrpSpPr/>
        <p:nvPr/>
      </p:nvGrpSpPr>
      <p:grpSpPr>
        <a:xfrm>
          <a:off x="0" y="0"/>
          <a:ext cx="0" cy="0"/>
          <a:chOff x="0" y="0"/>
          <a:chExt cx="0" cy="0"/>
        </a:xfrm>
      </p:grpSpPr>
      <p:pic>
        <p:nvPicPr>
          <p:cNvPr id="2" name="Picture Placeholder 1" descr="A person typing on a computer&#10;&#10;Description automatically generated">
            <a:extLst>
              <a:ext uri="{FF2B5EF4-FFF2-40B4-BE49-F238E27FC236}">
                <a16:creationId xmlns:a16="http://schemas.microsoft.com/office/drawing/2014/main" id="{F8E80403-9E5B-D6B2-A7C2-2F88891B6E2B}"/>
              </a:ext>
            </a:extLst>
          </p:cNvPr>
          <p:cNvPicPr>
            <a:picLocks noGrp="1" noChangeAspect="1"/>
          </p:cNvPicPr>
          <p:nvPr>
            <p:ph type="pic" idx="2"/>
          </p:nvPr>
        </p:nvPicPr>
        <p:blipFill>
          <a:blip r:embed="rId3">
            <a:extLst>
              <a:ext uri="{837473B0-CC2E-450A-ABE3-18F120FF3D39}">
                <a1611:picAttrSrcUrl xmlns:a1611="http://schemas.microsoft.com/office/drawing/2016/11/main" r:id="rId4"/>
              </a:ext>
            </a:extLst>
          </a:blip>
          <a:srcRect t="2825" b="2825"/>
          <a:stretch/>
        </p:blipFill>
        <p:spPr/>
      </p:pic>
      <p:sp>
        <p:nvSpPr>
          <p:cNvPr id="13" name="Text Placeholder 2">
            <a:extLst>
              <a:ext uri="{FF2B5EF4-FFF2-40B4-BE49-F238E27FC236}">
                <a16:creationId xmlns:a16="http://schemas.microsoft.com/office/drawing/2014/main" id="{304A24FC-2645-1BC5-1DE5-AC74EA138BC6}"/>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068430DE-1C93-7F4C-3612-C5C701E29A7B}"/>
              </a:ext>
            </a:extLst>
          </p:cNvPr>
          <p:cNvSpPr>
            <a:spLocks noGrp="1"/>
          </p:cNvSpPr>
          <p:nvPr>
            <p:ph type="body" idx="3"/>
          </p:nvPr>
        </p:nvSpPr>
        <p:spPr>
          <a:xfrm>
            <a:off x="1458233" y="1622515"/>
            <a:ext cx="5136590" cy="3612970"/>
          </a:xfrm>
        </p:spPr>
        <p:txBody>
          <a:bodyPr wrap="square" anchor="ctr">
            <a:normAutofit/>
          </a:bodyPr>
          <a:lstStyle/>
          <a:p>
            <a:pPr indent="0">
              <a:spcAft>
                <a:spcPts val="600"/>
              </a:spcAft>
            </a:pPr>
            <a:r>
              <a:rPr lang="en-US"/>
              <a:t>What Is Generative AI And What Can It Do? </a:t>
            </a:r>
            <a:endParaRPr lang="en-CA" b="0"/>
          </a:p>
          <a:p>
            <a:pPr>
              <a:spcAft>
                <a:spcPts val="600"/>
              </a:spcAft>
            </a:pPr>
            <a:endParaRPr lang="en-US"/>
          </a:p>
        </p:txBody>
      </p:sp>
      <p:sp>
        <p:nvSpPr>
          <p:cNvPr id="3" name="TextBox 2">
            <a:extLst>
              <a:ext uri="{FF2B5EF4-FFF2-40B4-BE49-F238E27FC236}">
                <a16:creationId xmlns:a16="http://schemas.microsoft.com/office/drawing/2014/main" id="{68FBDE48-D6E7-B87C-8D43-BDC41F2090F0}"/>
              </a:ext>
            </a:extLst>
          </p:cNvPr>
          <p:cNvSpPr txBox="1"/>
          <p:nvPr/>
        </p:nvSpPr>
        <p:spPr>
          <a:xfrm>
            <a:off x="1436688" y="5426075"/>
            <a:ext cx="9323387" cy="317500"/>
          </a:xfrm>
          <a:prstGeom prst="rect">
            <a:avLst/>
          </a:prstGeom>
        </p:spPr>
        <p:txBody>
          <a:bodyPr lIns="91440" tIns="45720" rIns="91440" bIns="45720" anchor="t">
            <a:normAutofit/>
          </a:bodyPr>
          <a:lstStyle/>
          <a:p>
            <a:r>
              <a:rPr lang="en-US">
                <a:solidFill>
                  <a:schemeClr val="bg1">
                    <a:lumMod val="50000"/>
                  </a:schemeClr>
                </a:solidFill>
                <a:hlinkClick r:id="rId4">
                  <a:extLst>
                    <a:ext uri="{A12FA001-AC4F-418D-AE19-62706E023703}">
                      <ahyp:hlinkClr xmlns:ahyp="http://schemas.microsoft.com/office/drawing/2018/hyperlinkcolor" val="tx"/>
                    </a:ext>
                  </a:extLst>
                </a:hlinkClick>
              </a:rPr>
              <a:t>This Photo</a:t>
            </a:r>
            <a:r>
              <a:rPr lang="en-US">
                <a:solidFill>
                  <a:schemeClr val="bg1">
                    <a:lumMod val="50000"/>
                  </a:schemeClr>
                </a:solidFill>
              </a:rPr>
              <a:t> by Unknown author is licensed under </a:t>
            </a:r>
            <a:r>
              <a:rPr lang="en-US">
                <a:solidFill>
                  <a:schemeClr val="bg1">
                    <a:lumMod val="50000"/>
                  </a:schemeClr>
                </a:solidFill>
                <a:hlinkClick r:id="rId5">
                  <a:extLst>
                    <a:ext uri="{A12FA001-AC4F-418D-AE19-62706E023703}">
                      <ahyp:hlinkClr xmlns:ahyp="http://schemas.microsoft.com/office/drawing/2018/hyperlinkcolor" val="tx"/>
                    </a:ext>
                  </a:extLst>
                </a:hlinkClick>
              </a:rPr>
              <a:t>CC BY-SA-NC</a:t>
            </a:r>
            <a:r>
              <a:rPr lang="en-US">
                <a:solidFill>
                  <a:schemeClr val="bg1">
                    <a:lumMod val="50000"/>
                  </a:schemeClr>
                </a:solidFill>
              </a:rPr>
              <a:t>.</a:t>
            </a:r>
          </a:p>
        </p:txBody>
      </p:sp>
    </p:spTree>
    <p:extLst>
      <p:ext uri="{BB962C8B-B14F-4D97-AF65-F5344CB8AC3E}">
        <p14:creationId xmlns:p14="http://schemas.microsoft.com/office/powerpoint/2010/main" val="2062685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17562-BF6B-437A-70D7-6E44B256A817}"/>
              </a:ext>
            </a:extLst>
          </p:cNvPr>
          <p:cNvSpPr>
            <a:spLocks noGrp="1"/>
          </p:cNvSpPr>
          <p:nvPr>
            <p:ph type="title"/>
          </p:nvPr>
        </p:nvSpPr>
        <p:spPr/>
        <p:txBody>
          <a:bodyPr/>
          <a:lstStyle/>
          <a:p>
            <a:r>
              <a:rPr lang="en-CA" sz="3200"/>
              <a:t>What is Generative AI?</a:t>
            </a:r>
          </a:p>
        </p:txBody>
      </p:sp>
      <p:sp>
        <p:nvSpPr>
          <p:cNvPr id="3" name="Content Placeholder 2">
            <a:extLst>
              <a:ext uri="{FF2B5EF4-FFF2-40B4-BE49-F238E27FC236}">
                <a16:creationId xmlns:a16="http://schemas.microsoft.com/office/drawing/2014/main" id="{6F109999-69B4-9CC5-EF4F-E280C8F4902F}"/>
              </a:ext>
            </a:extLst>
          </p:cNvPr>
          <p:cNvSpPr>
            <a:spLocks noGrp="1"/>
          </p:cNvSpPr>
          <p:nvPr>
            <p:ph idx="1"/>
          </p:nvPr>
        </p:nvSpPr>
        <p:spPr>
          <a:xfrm>
            <a:off x="611661" y="1303019"/>
            <a:ext cx="6051935" cy="4251962"/>
          </a:xfrm>
        </p:spPr>
        <p:txBody>
          <a:bodyPr>
            <a:normAutofit fontScale="92500" lnSpcReduction="10000"/>
          </a:bodyPr>
          <a:lstStyle/>
          <a:p>
            <a:pPr marL="0" indent="0"/>
            <a:r>
              <a:rPr lang="en-CA" sz="2800"/>
              <a:t>Generative AI is… </a:t>
            </a:r>
            <a:endParaRPr lang="en-US"/>
          </a:p>
          <a:p>
            <a:pPr marL="0" indent="0">
              <a:spcBef>
                <a:spcPts val="1200"/>
              </a:spcBef>
            </a:pPr>
            <a:r>
              <a:rPr lang="en-CA" sz="2800"/>
              <a:t>“</a:t>
            </a:r>
            <a:r>
              <a:rPr lang="en-CA" sz="2800" b="0" i="0">
                <a:solidFill>
                  <a:srgbClr val="363636"/>
                </a:solidFill>
                <a:effectLst/>
              </a:rPr>
              <a:t>Technology that </a:t>
            </a:r>
            <a:r>
              <a:rPr lang="en-CA" sz="2800" i="0">
                <a:solidFill>
                  <a:srgbClr val="363636"/>
                </a:solidFill>
                <a:effectLst/>
              </a:rPr>
              <a:t>creates content </a:t>
            </a:r>
            <a:r>
              <a:rPr lang="en-CA" sz="2800" b="0" i="0">
                <a:solidFill>
                  <a:srgbClr val="363636"/>
                </a:solidFill>
                <a:effectLst/>
              </a:rPr>
              <a:t>— including text, images, video and computer code — by </a:t>
            </a:r>
            <a:r>
              <a:rPr lang="en-CA" sz="2800" b="1" i="0">
                <a:solidFill>
                  <a:srgbClr val="363636"/>
                </a:solidFill>
                <a:effectLst/>
              </a:rPr>
              <a:t>identifying patterns </a:t>
            </a:r>
            <a:r>
              <a:rPr lang="en-CA" sz="2800" b="0" i="0">
                <a:solidFill>
                  <a:srgbClr val="363636"/>
                </a:solidFill>
                <a:effectLst/>
              </a:rPr>
              <a:t>in large quantities of </a:t>
            </a:r>
            <a:r>
              <a:rPr lang="en-CA" sz="2800" b="1" i="0">
                <a:solidFill>
                  <a:srgbClr val="363636"/>
                </a:solidFill>
                <a:effectLst/>
              </a:rPr>
              <a:t>training data</a:t>
            </a:r>
            <a:r>
              <a:rPr lang="en-CA" sz="2800" b="0" i="0">
                <a:solidFill>
                  <a:srgbClr val="363636"/>
                </a:solidFill>
                <a:effectLst/>
              </a:rPr>
              <a:t>, and then creating </a:t>
            </a:r>
            <a:r>
              <a:rPr lang="en-CA" sz="2800" b="1" i="0">
                <a:solidFill>
                  <a:srgbClr val="363636"/>
                </a:solidFill>
                <a:effectLst/>
              </a:rPr>
              <a:t>original material </a:t>
            </a:r>
            <a:r>
              <a:rPr lang="en-CA" sz="2800" b="0" i="0">
                <a:solidFill>
                  <a:srgbClr val="363636"/>
                </a:solidFill>
                <a:effectLst/>
              </a:rPr>
              <a:t>that has similar characteristics. Examples include </a:t>
            </a:r>
            <a:r>
              <a:rPr lang="en-CA" sz="2800" b="0" i="0">
                <a:solidFill>
                  <a:srgbClr val="363636"/>
                </a:solidFill>
                <a:effectLst/>
                <a:hlinkClick r:id="rId3"/>
              </a:rPr>
              <a:t>ChatGPT</a:t>
            </a:r>
            <a:r>
              <a:rPr lang="en-CA" sz="2800" b="0" i="0">
                <a:solidFill>
                  <a:srgbClr val="363636"/>
                </a:solidFill>
                <a:effectLst/>
              </a:rPr>
              <a:t> for text and </a:t>
            </a:r>
            <a:r>
              <a:rPr lang="en-CA" sz="2800" b="0" i="0">
                <a:effectLst/>
                <a:hlinkClick r:id="rId4"/>
              </a:rPr>
              <a:t>DALL-E</a:t>
            </a:r>
            <a:r>
              <a:rPr lang="en-CA" sz="2800" b="0" i="0">
                <a:solidFill>
                  <a:srgbClr val="363636"/>
                </a:solidFill>
                <a:effectLst/>
              </a:rPr>
              <a:t> and </a:t>
            </a:r>
            <a:r>
              <a:rPr lang="en-CA" sz="2800" b="0" i="0">
                <a:effectLst/>
                <a:hlinkClick r:id="rId5"/>
              </a:rPr>
              <a:t>Midjourney</a:t>
            </a:r>
            <a:r>
              <a:rPr lang="en-CA" sz="2800" b="0" i="0">
                <a:solidFill>
                  <a:srgbClr val="363636"/>
                </a:solidFill>
                <a:effectLst/>
              </a:rPr>
              <a:t> for images.”</a:t>
            </a:r>
            <a:endParaRPr lang="en-CA"/>
          </a:p>
          <a:p>
            <a:pPr marL="0" lvl="1" indent="0">
              <a:buNone/>
            </a:pPr>
            <a:endParaRPr lang="en-CA" sz="1800"/>
          </a:p>
          <a:p>
            <a:pPr marL="0" lvl="1" indent="0">
              <a:buNone/>
            </a:pPr>
            <a:r>
              <a:rPr lang="en-CA" sz="1100" err="1"/>
              <a:t>Pasick</a:t>
            </a:r>
            <a:r>
              <a:rPr lang="en-CA" sz="1100"/>
              <a:t>, A. (2023, March 27). Artificial Intelligence Glossary: Neural Networks and Other Terms Explained. The New York Times. </a:t>
            </a:r>
            <a:r>
              <a:rPr lang="en-CA" sz="1100">
                <a:hlinkClick r:id="rId6"/>
              </a:rPr>
              <a:t>https://www.nytimes.com/article/ai-artificial-intelligence-glossary.html</a:t>
            </a:r>
            <a:r>
              <a:rPr lang="en-CA" sz="1100"/>
              <a:t> </a:t>
            </a:r>
          </a:p>
          <a:p>
            <a:pPr marL="215900" lvl="1" indent="0">
              <a:buNone/>
            </a:pPr>
            <a:endParaRPr lang="en-CA" sz="1800"/>
          </a:p>
        </p:txBody>
      </p:sp>
      <p:sp>
        <p:nvSpPr>
          <p:cNvPr id="5" name="Google Shape;658;p3">
            <a:extLst>
              <a:ext uri="{FF2B5EF4-FFF2-40B4-BE49-F238E27FC236}">
                <a16:creationId xmlns:a16="http://schemas.microsoft.com/office/drawing/2014/main" id="{C5629D17-5837-3F12-5E84-22769D1AEA58}"/>
              </a:ext>
            </a:extLst>
          </p:cNvPr>
          <p:cNvSpPr txBox="1">
            <a:spLocks noGrp="1"/>
          </p:cNvSpPr>
          <p:nvPr>
            <p:ph type="ftr" sz="quarter" idx="14"/>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
        <p:nvSpPr>
          <p:cNvPr id="7" name="Google Shape;659;p3">
            <a:extLst>
              <a:ext uri="{FF2B5EF4-FFF2-40B4-BE49-F238E27FC236}">
                <a16:creationId xmlns:a16="http://schemas.microsoft.com/office/drawing/2014/main" id="{C0CB1870-8BA0-0FE8-211A-D03DF606AB71}"/>
              </a:ext>
            </a:extLst>
          </p:cNvPr>
          <p:cNvSpPr txBox="1">
            <a:spLocks noGrp="1"/>
          </p:cNvSpPr>
          <p:nvPr>
            <p:ph type="sldNum" sz="quarter" idx="15"/>
          </p:nvPr>
        </p:nvSpPr>
        <p:spPr>
          <a:xfrm>
            <a:off x="515380" y="6304235"/>
            <a:ext cx="418293" cy="365125"/>
          </a:xfrm>
          <a:prstGeom prst="rect">
            <a:avLst/>
          </a:prstGeom>
          <a:noFill/>
          <a:ln>
            <a:noFill/>
          </a:ln>
        </p:spPr>
        <p:txBody>
          <a:bodyPr spcFirstLastPara="1" wrap="square" lIns="0" tIns="45700" rIns="91425" bIns="45700" anchor="ctr" anchorCtr="0">
            <a:normAutofit/>
          </a:bodyPr>
          <a:lstStyle/>
          <a:p>
            <a:pPr marL="0" lvl="0" indent="0" algn="l" rtl="0">
              <a:lnSpc>
                <a:spcPct val="100000"/>
              </a:lnSpc>
              <a:spcBef>
                <a:spcPts val="0"/>
              </a:spcBef>
              <a:spcAft>
                <a:spcPts val="0"/>
              </a:spcAft>
              <a:buClr>
                <a:srgbClr val="797979"/>
              </a:buClr>
              <a:buSzPts val="1000"/>
              <a:buNone/>
            </a:pPr>
            <a:fld id="{00000000-1234-1234-1234-123412341234}" type="slidenum">
              <a:rPr lang="en-CA"/>
              <a:t>7</a:t>
            </a:fld>
            <a:endParaRPr/>
          </a:p>
        </p:txBody>
      </p:sp>
      <p:sp>
        <p:nvSpPr>
          <p:cNvPr id="4" name="Text Placeholder 2">
            <a:extLst>
              <a:ext uri="{FF2B5EF4-FFF2-40B4-BE49-F238E27FC236}">
                <a16:creationId xmlns:a16="http://schemas.microsoft.com/office/drawing/2014/main" id="{B253C35D-A81B-4C39-8125-E4286DC901A6}"/>
              </a:ext>
            </a:extLst>
          </p:cNvPr>
          <p:cNvSpPr txBox="1">
            <a:spLocks/>
          </p:cNvSpPr>
          <p:nvPr/>
        </p:nvSpPr>
        <p:spPr>
          <a:xfrm>
            <a:off x="7593428" y="1874711"/>
            <a:ext cx="3480170" cy="4148198"/>
          </a:xfrm>
          <a:prstGeom prst="rect">
            <a:avLst/>
          </a:prstGeom>
          <a:noFill/>
          <a:ln>
            <a:noFill/>
          </a:ln>
        </p:spPr>
        <p:txBody>
          <a:bodyPr spcFirstLastPara="1" vert="horz" wrap="square" lIns="0" tIns="0" rIns="0" bIns="0" rtlCol="0" anchor="t" anchorCtr="0">
            <a:norm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30200" algn="l" rtl="0">
              <a:lnSpc>
                <a:spcPct val="100000"/>
              </a:lnSpc>
              <a:spcBef>
                <a:spcPts val="300"/>
              </a:spcBef>
              <a:spcAft>
                <a:spcPts val="0"/>
              </a:spcAft>
              <a:buClr>
                <a:srgbClr val="262626"/>
              </a:buClr>
              <a:buSzPts val="1600"/>
              <a:buFont typeface="IBM Plex Sans"/>
              <a:buChar char="•"/>
              <a:defRPr sz="16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100"/>
              <a:buFont typeface="Arial"/>
              <a:buNone/>
              <a:defRPr sz="11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500"/>
              <a:buFont typeface="Arial"/>
              <a:buNone/>
              <a:defRPr sz="1500" b="0" i="0" u="none" strike="noStrike" cap="none">
                <a:solidFill>
                  <a:srgbClr val="262626"/>
                </a:solidFill>
                <a:latin typeface="IBM Plex Serif ExtraLight"/>
                <a:ea typeface="IBM Plex Serif ExtraLight"/>
                <a:cs typeface="IBM Plex Serif ExtraLight"/>
                <a:sym typeface="IBM Plex Serif ExtraLight"/>
              </a:defRPr>
            </a:lvl9pPr>
          </a:lstStyle>
          <a:p>
            <a:pPr marL="342900" indent="-285750">
              <a:spcBef>
                <a:spcPts val="900"/>
              </a:spcBef>
              <a:spcAft>
                <a:spcPts val="900"/>
              </a:spcAft>
              <a:buFont typeface="Arial,Sans-Serif"/>
              <a:buChar char="•"/>
            </a:pPr>
            <a:r>
              <a:rPr lang="en-US" sz="2000">
                <a:solidFill>
                  <a:srgbClr val="212529"/>
                </a:solidFill>
              </a:rPr>
              <a:t>What do you know about AI-based tools such as ChatGPT? </a:t>
            </a:r>
            <a:endParaRPr lang="en-US" sz="2000">
              <a:solidFill>
                <a:srgbClr val="000000"/>
              </a:solidFill>
            </a:endParaRPr>
          </a:p>
          <a:p>
            <a:pPr marL="342900" indent="-285750">
              <a:spcBef>
                <a:spcPts val="900"/>
              </a:spcBef>
              <a:spcAft>
                <a:spcPts val="900"/>
              </a:spcAft>
              <a:buFont typeface="Arial,Sans-Serif"/>
              <a:buChar char="•"/>
            </a:pPr>
            <a:r>
              <a:rPr lang="en-US" sz="2000">
                <a:solidFill>
                  <a:srgbClr val="212529"/>
                </a:solidFill>
              </a:rPr>
              <a:t>Do you use them? In what ways? </a:t>
            </a:r>
            <a:endParaRPr lang="en-US"/>
          </a:p>
        </p:txBody>
      </p:sp>
      <p:sp>
        <p:nvSpPr>
          <p:cNvPr id="6" name="Text Placeholder 6">
            <a:extLst>
              <a:ext uri="{FF2B5EF4-FFF2-40B4-BE49-F238E27FC236}">
                <a16:creationId xmlns:a16="http://schemas.microsoft.com/office/drawing/2014/main" id="{66470933-4477-C202-D869-9A8CDA484A1F}"/>
              </a:ext>
            </a:extLst>
          </p:cNvPr>
          <p:cNvSpPr txBox="1">
            <a:spLocks/>
          </p:cNvSpPr>
          <p:nvPr/>
        </p:nvSpPr>
        <p:spPr>
          <a:xfrm>
            <a:off x="7593001" y="1197808"/>
            <a:ext cx="3524932" cy="52209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a:spcAft>
                <a:spcPts val="1200"/>
              </a:spcAft>
              <a:buClr>
                <a:schemeClr val="accent1"/>
              </a:buClr>
              <a:buSzPts val="1400"/>
            </a:pPr>
            <a:r>
              <a:rPr lang="en-US" sz="2400">
                <a:solidFill>
                  <a:schemeClr val="accent1"/>
                </a:solidFill>
                <a:latin typeface="IBM Plex Sans Medium"/>
                <a:sym typeface="IBM Plex Sans Medium"/>
              </a:rPr>
              <a:t>POLL THE CLASS</a:t>
            </a:r>
          </a:p>
        </p:txBody>
      </p:sp>
      <p:pic>
        <p:nvPicPr>
          <p:cNvPr id="8" name="Graphic 7" descr="Hand outline">
            <a:extLst>
              <a:ext uri="{FF2B5EF4-FFF2-40B4-BE49-F238E27FC236}">
                <a16:creationId xmlns:a16="http://schemas.microsoft.com/office/drawing/2014/main" id="{3651C0E0-5CB0-30D8-3479-D1E8282D8E3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03533" y="780279"/>
            <a:ext cx="914400" cy="914400"/>
          </a:xfrm>
          <a:prstGeom prst="rect">
            <a:avLst/>
          </a:prstGeom>
        </p:spPr>
      </p:pic>
      <p:sp>
        <p:nvSpPr>
          <p:cNvPr id="9" name="Rectangle 8">
            <a:extLst>
              <a:ext uri="{FF2B5EF4-FFF2-40B4-BE49-F238E27FC236}">
                <a16:creationId xmlns:a16="http://schemas.microsoft.com/office/drawing/2014/main" id="{CE28DF2C-CD11-EDA7-9C95-FEB85493A19C}"/>
              </a:ext>
            </a:extLst>
          </p:cNvPr>
          <p:cNvSpPr/>
          <p:nvPr/>
        </p:nvSpPr>
        <p:spPr>
          <a:xfrm>
            <a:off x="7225762" y="585425"/>
            <a:ext cx="4454337" cy="494433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CA"/>
          </a:p>
        </p:txBody>
      </p:sp>
    </p:spTree>
    <p:extLst>
      <p:ext uri="{BB962C8B-B14F-4D97-AF65-F5344CB8AC3E}">
        <p14:creationId xmlns:p14="http://schemas.microsoft.com/office/powerpoint/2010/main" val="3896455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036806-7327-5217-2AEE-29CDEC09CDE9}"/>
              </a:ext>
            </a:extLst>
          </p:cNvPr>
          <p:cNvSpPr>
            <a:spLocks noGrp="1"/>
          </p:cNvSpPr>
          <p:nvPr>
            <p:ph type="title"/>
          </p:nvPr>
        </p:nvSpPr>
        <p:spPr/>
        <p:txBody>
          <a:bodyPr wrap="square" anchor="b">
            <a:normAutofit/>
          </a:bodyPr>
          <a:lstStyle/>
          <a:p>
            <a:r>
              <a:rPr lang="en-CA" sz="3200"/>
              <a:t>How are you currently using </a:t>
            </a:r>
            <a:r>
              <a:rPr lang="en-CA" sz="3200" err="1"/>
              <a:t>GenAI</a:t>
            </a:r>
            <a:r>
              <a:rPr lang="en-CA" sz="3200"/>
              <a:t>?</a:t>
            </a:r>
            <a:endParaRPr lang="en-US" sz="3200" b="0">
              <a:solidFill>
                <a:srgbClr val="000000"/>
              </a:solidFill>
            </a:endParaRPr>
          </a:p>
        </p:txBody>
      </p:sp>
      <p:sp>
        <p:nvSpPr>
          <p:cNvPr id="2" name="Slide Number Placeholder 1" hidden="1">
            <a:extLst>
              <a:ext uri="{FF2B5EF4-FFF2-40B4-BE49-F238E27FC236}">
                <a16:creationId xmlns:a16="http://schemas.microsoft.com/office/drawing/2014/main" id="{8A90BC73-6EEA-E4D8-E900-670AB117EB98}"/>
              </a:ext>
            </a:extLst>
          </p:cNvPr>
          <p:cNvSpPr>
            <a:spLocks noGrp="1"/>
          </p:cNvSpPr>
          <p:nvPr>
            <p:ph type="sldNum" idx="12"/>
          </p:nvPr>
        </p:nvSpPr>
        <p:spPr/>
        <p:txBody>
          <a:bodyPr/>
          <a:lstStyle/>
          <a:p>
            <a:pPr marL="0" lvl="0" indent="0" algn="l" rtl="0">
              <a:spcBef>
                <a:spcPts val="0"/>
              </a:spcBef>
              <a:spcAft>
                <a:spcPts val="600"/>
              </a:spcAft>
              <a:buNone/>
            </a:pPr>
            <a:fld id="{00000000-1234-1234-1234-123412341234}" type="slidenum">
              <a:rPr lang="en-CA"/>
              <a:pPr marL="0" lvl="0" indent="0" algn="l" rtl="0">
                <a:spcBef>
                  <a:spcPts val="0"/>
                </a:spcBef>
                <a:spcAft>
                  <a:spcPts val="600"/>
                </a:spcAft>
                <a:buNone/>
              </a:pPr>
              <a:t>8</a:t>
            </a:fld>
            <a:endParaRPr lang="en-CA"/>
          </a:p>
        </p:txBody>
      </p:sp>
      <p:sp>
        <p:nvSpPr>
          <p:cNvPr id="3" name="Text Placeholder 2">
            <a:extLst>
              <a:ext uri="{FF2B5EF4-FFF2-40B4-BE49-F238E27FC236}">
                <a16:creationId xmlns:a16="http://schemas.microsoft.com/office/drawing/2014/main" id="{1CDDD159-648A-F1D0-D843-FBE58546F960}"/>
              </a:ext>
            </a:extLst>
          </p:cNvPr>
          <p:cNvSpPr>
            <a:spLocks noGrp="1"/>
          </p:cNvSpPr>
          <p:nvPr>
            <p:ph type="body" idx="1"/>
          </p:nvPr>
        </p:nvSpPr>
        <p:spPr/>
        <p:txBody>
          <a:bodyPr spcFirstLastPara="1" wrap="square" lIns="0" tIns="0" rIns="0" bIns="0" anchor="b" anchorCtr="0">
            <a:normAutofit/>
          </a:bodyPr>
          <a:lstStyle/>
          <a:p>
            <a:pPr marL="228600" indent="0">
              <a:spcBef>
                <a:spcPts val="300"/>
              </a:spcBef>
              <a:spcAft>
                <a:spcPts val="300"/>
              </a:spcAft>
            </a:pPr>
            <a:r>
              <a:rPr lang="en-US" sz="2400"/>
              <a:t>REFLECT</a:t>
            </a:r>
          </a:p>
        </p:txBody>
      </p:sp>
      <p:sp>
        <p:nvSpPr>
          <p:cNvPr id="5" name="Text Placeholder 4">
            <a:extLst>
              <a:ext uri="{FF2B5EF4-FFF2-40B4-BE49-F238E27FC236}">
                <a16:creationId xmlns:a16="http://schemas.microsoft.com/office/drawing/2014/main" id="{F5C8F4D7-9510-CF2D-17C3-8999513DD650}"/>
              </a:ext>
            </a:extLst>
          </p:cNvPr>
          <p:cNvSpPr>
            <a:spLocks noGrp="1"/>
          </p:cNvSpPr>
          <p:nvPr>
            <p:ph type="body" idx="2"/>
          </p:nvPr>
        </p:nvSpPr>
        <p:spPr>
          <a:xfrm>
            <a:off x="6552924" y="1196975"/>
            <a:ext cx="5430910" cy="522097"/>
          </a:xfrm>
        </p:spPr>
        <p:txBody>
          <a:bodyPr/>
          <a:lstStyle/>
          <a:p>
            <a:r>
              <a:rPr lang="en-US" sz="2400"/>
              <a:t>DISCUSS</a:t>
            </a:r>
          </a:p>
        </p:txBody>
      </p:sp>
      <p:sp>
        <p:nvSpPr>
          <p:cNvPr id="6" name="Text Placeholder 5">
            <a:extLst>
              <a:ext uri="{FF2B5EF4-FFF2-40B4-BE49-F238E27FC236}">
                <a16:creationId xmlns:a16="http://schemas.microsoft.com/office/drawing/2014/main" id="{EC3C87F0-3823-B298-9503-9600D2CA3E3F}"/>
              </a:ext>
            </a:extLst>
          </p:cNvPr>
          <p:cNvSpPr>
            <a:spLocks noGrp="1"/>
          </p:cNvSpPr>
          <p:nvPr>
            <p:ph type="body" idx="3"/>
          </p:nvPr>
        </p:nvSpPr>
        <p:spPr>
          <a:xfrm>
            <a:off x="518859" y="1872631"/>
            <a:ext cx="6403337" cy="4429849"/>
          </a:xfrm>
        </p:spPr>
        <p:txBody>
          <a:bodyPr/>
          <a:lstStyle/>
          <a:p>
            <a:pPr marL="228600" indent="0">
              <a:spcAft>
                <a:spcPts val="600"/>
              </a:spcAft>
            </a:pPr>
            <a:r>
              <a:rPr lang="en-CA" sz="2000"/>
              <a:t>Have you used AI-based tools in these ways? </a:t>
            </a:r>
            <a:endParaRPr lang="en-US" sz="2000">
              <a:solidFill>
                <a:schemeClr val="tx1"/>
              </a:solidFill>
            </a:endParaRPr>
          </a:p>
          <a:p>
            <a:pPr marL="571500" indent="-342900">
              <a:spcAft>
                <a:spcPts val="600"/>
              </a:spcAft>
              <a:buFont typeface="Wingdings"/>
              <a:buChar char="q"/>
            </a:pPr>
            <a:r>
              <a:rPr lang="en-CA" sz="2000">
                <a:solidFill>
                  <a:schemeClr val="tx1"/>
                </a:solidFill>
              </a:rPr>
              <a:t>Generating ideas </a:t>
            </a:r>
            <a:endParaRPr lang="en-US" sz="2000">
              <a:solidFill>
                <a:schemeClr val="tx1"/>
              </a:solidFill>
            </a:endParaRPr>
          </a:p>
          <a:p>
            <a:pPr marL="571500" indent="-342900">
              <a:spcAft>
                <a:spcPts val="600"/>
              </a:spcAft>
              <a:buFont typeface="Wingdings"/>
              <a:buChar char="q"/>
            </a:pPr>
            <a:r>
              <a:rPr lang="en-CA" sz="2000">
                <a:solidFill>
                  <a:schemeClr val="tx1"/>
                </a:solidFill>
              </a:rPr>
              <a:t>Assisting with research</a:t>
            </a:r>
            <a:endParaRPr lang="en-US" sz="2000">
              <a:solidFill>
                <a:schemeClr val="tx1"/>
              </a:solidFill>
            </a:endParaRPr>
          </a:p>
          <a:p>
            <a:pPr marL="571500" indent="-342900">
              <a:spcAft>
                <a:spcPts val="600"/>
              </a:spcAft>
              <a:buFont typeface="Wingdings"/>
              <a:buChar char="q"/>
            </a:pPr>
            <a:r>
              <a:rPr lang="en-CA" sz="2000">
                <a:solidFill>
                  <a:schemeClr val="tx1"/>
                </a:solidFill>
              </a:rPr>
              <a:t>Explaining concepts/topics</a:t>
            </a:r>
            <a:endParaRPr lang="en-US" sz="2000">
              <a:solidFill>
                <a:schemeClr val="tx1"/>
              </a:solidFill>
            </a:endParaRPr>
          </a:p>
          <a:p>
            <a:pPr marL="571500" indent="-342900">
              <a:spcAft>
                <a:spcPts val="600"/>
              </a:spcAft>
              <a:buFont typeface="Wingdings"/>
              <a:buChar char="q"/>
            </a:pPr>
            <a:r>
              <a:rPr lang="en-CA" sz="2000">
                <a:solidFill>
                  <a:schemeClr val="tx1"/>
                </a:solidFill>
              </a:rPr>
              <a:t>Providing feedback</a:t>
            </a:r>
            <a:endParaRPr lang="en-US" sz="2000">
              <a:solidFill>
                <a:schemeClr val="tx1"/>
              </a:solidFill>
            </a:endParaRPr>
          </a:p>
          <a:p>
            <a:pPr marL="571500" indent="-342900">
              <a:spcAft>
                <a:spcPts val="600"/>
              </a:spcAft>
              <a:buFont typeface="Wingdings"/>
              <a:buChar char="q"/>
            </a:pPr>
            <a:r>
              <a:rPr lang="en-CA" sz="2000">
                <a:solidFill>
                  <a:schemeClr val="tx1"/>
                </a:solidFill>
              </a:rPr>
              <a:t>Preparing for tests </a:t>
            </a:r>
            <a:endParaRPr lang="en-US" sz="2000">
              <a:solidFill>
                <a:schemeClr val="tx1"/>
              </a:solidFill>
            </a:endParaRPr>
          </a:p>
          <a:p>
            <a:pPr marL="571500" indent="-342900">
              <a:spcAft>
                <a:spcPts val="600"/>
              </a:spcAft>
              <a:buFont typeface="Wingdings"/>
              <a:buChar char="q"/>
            </a:pPr>
            <a:r>
              <a:rPr lang="en-CA" sz="2000">
                <a:solidFill>
                  <a:schemeClr val="tx1"/>
                </a:solidFill>
              </a:rPr>
              <a:t>Summarizing readings </a:t>
            </a:r>
            <a:endParaRPr lang="en-US">
              <a:solidFill>
                <a:schemeClr val="tx1"/>
              </a:solidFill>
            </a:endParaRPr>
          </a:p>
          <a:p>
            <a:pPr marL="571500" indent="-342900">
              <a:spcAft>
                <a:spcPts val="600"/>
              </a:spcAft>
              <a:buFont typeface="Wingdings"/>
              <a:buChar char="q"/>
            </a:pPr>
            <a:r>
              <a:rPr lang="en-CA" sz="2000">
                <a:solidFill>
                  <a:schemeClr val="tx1"/>
                </a:solidFill>
              </a:rPr>
              <a:t>Tutoring Support</a:t>
            </a:r>
          </a:p>
          <a:p>
            <a:pPr marL="571500" indent="-342900">
              <a:spcAft>
                <a:spcPts val="600"/>
              </a:spcAft>
              <a:buFont typeface="Wingdings"/>
              <a:buChar char="q"/>
            </a:pPr>
            <a:r>
              <a:rPr lang="en-CA" sz="2000">
                <a:solidFill>
                  <a:schemeClr val="tx1"/>
                </a:solidFill>
              </a:rPr>
              <a:t>Obtain guidance on how to approach certain tasks</a:t>
            </a:r>
          </a:p>
          <a:p>
            <a:pPr marL="571500" indent="-342900">
              <a:spcAft>
                <a:spcPts val="600"/>
              </a:spcAft>
              <a:buFont typeface="Wingdings"/>
              <a:buChar char="q"/>
            </a:pPr>
            <a:r>
              <a:rPr lang="en-CA" sz="2000">
                <a:solidFill>
                  <a:schemeClr val="tx1"/>
                </a:solidFill>
              </a:rPr>
              <a:t>Personal tasks (meal planning, scheduling, etc.)</a:t>
            </a:r>
          </a:p>
        </p:txBody>
      </p:sp>
      <p:sp>
        <p:nvSpPr>
          <p:cNvPr id="7" name="Text Placeholder 6">
            <a:extLst>
              <a:ext uri="{FF2B5EF4-FFF2-40B4-BE49-F238E27FC236}">
                <a16:creationId xmlns:a16="http://schemas.microsoft.com/office/drawing/2014/main" id="{B3BFBCAC-2813-5A2E-44D8-4DF95D351600}"/>
              </a:ext>
            </a:extLst>
          </p:cNvPr>
          <p:cNvSpPr>
            <a:spLocks noGrp="1"/>
          </p:cNvSpPr>
          <p:nvPr>
            <p:ph type="body" idx="4"/>
          </p:nvPr>
        </p:nvSpPr>
        <p:spPr>
          <a:xfrm>
            <a:off x="6552808" y="1861585"/>
            <a:ext cx="5434130" cy="4429852"/>
          </a:xfrm>
        </p:spPr>
        <p:txBody>
          <a:bodyPr/>
          <a:lstStyle/>
          <a:p>
            <a:pPr marL="571500" indent="-342900">
              <a:spcAft>
                <a:spcPts val="1200"/>
              </a:spcAft>
              <a:buFont typeface="Arial"/>
              <a:buChar char="•"/>
            </a:pPr>
            <a:r>
              <a:rPr lang="en-US" sz="2000"/>
              <a:t>Have you used AI-based tools in any of these ways? </a:t>
            </a:r>
            <a:endParaRPr lang="en-US" sz="2000">
              <a:solidFill>
                <a:srgbClr val="000000"/>
              </a:solidFill>
            </a:endParaRPr>
          </a:p>
          <a:p>
            <a:pPr marL="571500" indent="-342900">
              <a:spcAft>
                <a:spcPts val="1200"/>
              </a:spcAft>
              <a:buFont typeface="Arial"/>
              <a:buChar char="•"/>
            </a:pPr>
            <a:r>
              <a:rPr lang="en-US" sz="2000"/>
              <a:t>What was your experience: was the tool helpful or not helpful? </a:t>
            </a:r>
            <a:endParaRPr lang="en-US" sz="2000">
              <a:solidFill>
                <a:srgbClr val="000000"/>
              </a:solidFill>
            </a:endParaRPr>
          </a:p>
          <a:p>
            <a:pPr marL="571500" indent="-342900">
              <a:buFont typeface="Arial"/>
              <a:buChar char="•"/>
            </a:pPr>
            <a:r>
              <a:rPr lang="en-US" sz="2000"/>
              <a:t>Did you encounter any grey areas where you weren't sure whether using this tool was: </a:t>
            </a:r>
            <a:endParaRPr lang="en-US" sz="2000">
              <a:solidFill>
                <a:schemeClr val="tx1"/>
              </a:solidFill>
            </a:endParaRPr>
          </a:p>
          <a:p>
            <a:pPr marL="1028700" lvl="1">
              <a:spcBef>
                <a:spcPts val="300"/>
              </a:spcBef>
              <a:buFont typeface="Courier New,monospace"/>
              <a:buChar char="o"/>
            </a:pPr>
            <a:r>
              <a:rPr lang="en-US" sz="2000"/>
              <a:t>undermining your learning? </a:t>
            </a:r>
            <a:endParaRPr lang="en-US" sz="2000">
              <a:solidFill>
                <a:schemeClr val="tx1"/>
              </a:solidFill>
            </a:endParaRPr>
          </a:p>
          <a:p>
            <a:pPr marL="1028700" lvl="1">
              <a:spcBef>
                <a:spcPts val="300"/>
              </a:spcBef>
              <a:buFont typeface="Courier New,monospace"/>
              <a:buChar char="o"/>
            </a:pPr>
            <a:r>
              <a:rPr lang="en-US" sz="2000"/>
              <a:t>not aligned with academic integrity expectations?</a:t>
            </a:r>
          </a:p>
        </p:txBody>
      </p:sp>
      <p:pic>
        <p:nvPicPr>
          <p:cNvPr id="8" name="Graphic 7" descr="Thought bubble outline">
            <a:extLst>
              <a:ext uri="{FF2B5EF4-FFF2-40B4-BE49-F238E27FC236}">
                <a16:creationId xmlns:a16="http://schemas.microsoft.com/office/drawing/2014/main" id="{0B6BC5A8-2548-4C7A-B81A-A8F38F2A2B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38018" y="950844"/>
            <a:ext cx="914400" cy="914400"/>
          </a:xfrm>
          <a:prstGeom prst="rect">
            <a:avLst/>
          </a:prstGeom>
        </p:spPr>
      </p:pic>
      <p:pic>
        <p:nvPicPr>
          <p:cNvPr id="9" name="Graphic 8" descr="Chat outline">
            <a:extLst>
              <a:ext uri="{FF2B5EF4-FFF2-40B4-BE49-F238E27FC236}">
                <a16:creationId xmlns:a16="http://schemas.microsoft.com/office/drawing/2014/main" id="{AD321135-D075-3799-BBEF-92B3489A11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00887" y="1006061"/>
            <a:ext cx="914400" cy="914400"/>
          </a:xfrm>
          <a:prstGeom prst="rect">
            <a:avLst/>
          </a:prstGeom>
        </p:spPr>
      </p:pic>
      <p:sp>
        <p:nvSpPr>
          <p:cNvPr id="11" name="Google Shape;658;p3">
            <a:extLst>
              <a:ext uri="{FF2B5EF4-FFF2-40B4-BE49-F238E27FC236}">
                <a16:creationId xmlns:a16="http://schemas.microsoft.com/office/drawing/2014/main" id="{98B38CEB-C9A8-5C07-A876-40CA3390B331}"/>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
        <p:nvSpPr>
          <p:cNvPr id="13" name="Google Shape;659;p3">
            <a:extLst>
              <a:ext uri="{FF2B5EF4-FFF2-40B4-BE49-F238E27FC236}">
                <a16:creationId xmlns:a16="http://schemas.microsoft.com/office/drawing/2014/main" id="{B334AFD3-B509-32FE-CF73-D2208F3CF59F}"/>
              </a:ext>
            </a:extLst>
          </p:cNvPr>
          <p:cNvSpPr txBox="1">
            <a:spLocks/>
          </p:cNvSpPr>
          <p:nvPr/>
        </p:nvSpPr>
        <p:spPr>
          <a:xfrm>
            <a:off x="495252" y="6312861"/>
            <a:ext cx="418293" cy="365125"/>
          </a:xfrm>
          <a:prstGeom prst="rect">
            <a:avLst/>
          </a:prstGeom>
          <a:noFill/>
          <a:ln>
            <a:noFill/>
          </a:ln>
        </p:spPr>
        <p:txBody>
          <a:bodyPr spcFirstLastPara="1" wrap="square" lIns="0"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rgbClr val="797979"/>
              </a:buClr>
              <a:buSzPts val="1000"/>
            </a:pPr>
            <a:fld id="{00000000-1234-1234-1234-123412341234}" type="slidenum">
              <a:rPr lang="en-CA" sz="1000">
                <a:latin typeface="IBM Plex Sans"/>
              </a:rPr>
              <a:pPr>
                <a:buClr>
                  <a:srgbClr val="797979"/>
                </a:buClr>
                <a:buSzPts val="1000"/>
              </a:pPr>
              <a:t>8</a:t>
            </a:fld>
            <a:endParaRPr lang="en-CA" sz="1000">
              <a:latin typeface="IBM Plex Sans"/>
            </a:endParaRPr>
          </a:p>
        </p:txBody>
      </p:sp>
    </p:spTree>
    <p:extLst>
      <p:ext uri="{BB962C8B-B14F-4D97-AF65-F5344CB8AC3E}">
        <p14:creationId xmlns:p14="http://schemas.microsoft.com/office/powerpoint/2010/main" val="92492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17562-BF6B-437A-70D7-6E44B256A817}"/>
              </a:ext>
            </a:extLst>
          </p:cNvPr>
          <p:cNvSpPr>
            <a:spLocks noGrp="1"/>
          </p:cNvSpPr>
          <p:nvPr>
            <p:ph type="title"/>
          </p:nvPr>
        </p:nvSpPr>
        <p:spPr/>
        <p:txBody>
          <a:bodyPr/>
          <a:lstStyle/>
          <a:p>
            <a:r>
              <a:rPr lang="en-CA" sz="3200"/>
              <a:t>How does GenAI work?</a:t>
            </a:r>
          </a:p>
        </p:txBody>
      </p:sp>
      <p:sp>
        <p:nvSpPr>
          <p:cNvPr id="3" name="Content Placeholder 2">
            <a:extLst>
              <a:ext uri="{FF2B5EF4-FFF2-40B4-BE49-F238E27FC236}">
                <a16:creationId xmlns:a16="http://schemas.microsoft.com/office/drawing/2014/main" id="{6F109999-69B4-9CC5-EF4F-E280C8F4902F}"/>
              </a:ext>
            </a:extLst>
          </p:cNvPr>
          <p:cNvSpPr>
            <a:spLocks noGrp="1"/>
          </p:cNvSpPr>
          <p:nvPr>
            <p:ph idx="1"/>
          </p:nvPr>
        </p:nvSpPr>
        <p:spPr/>
        <p:txBody>
          <a:bodyPr>
            <a:normAutofit/>
          </a:bodyPr>
          <a:lstStyle/>
          <a:p>
            <a:pPr marL="228600" indent="0">
              <a:spcBef>
                <a:spcPts val="1200"/>
              </a:spcBef>
            </a:pPr>
            <a:r>
              <a:rPr lang="en-CA" sz="2800">
                <a:solidFill>
                  <a:srgbClr val="363636"/>
                </a:solidFill>
                <a:latin typeface="IBM Plex Sans SemiBold"/>
              </a:rPr>
              <a:t>Identifies patterns:</a:t>
            </a:r>
            <a:endParaRPr lang="en-US"/>
          </a:p>
          <a:p>
            <a:pPr marL="685800" indent="-457200">
              <a:buFont typeface="Arial" panose="020B0604020202020204" pitchFamily="34" charset="0"/>
              <a:buChar char="•"/>
            </a:pPr>
            <a:r>
              <a:rPr lang="en-CA" sz="2400">
                <a:solidFill>
                  <a:srgbClr val="363636"/>
                </a:solidFill>
              </a:rPr>
              <a:t>Not random! Identifies &amp; selects statistically probably outputs</a:t>
            </a:r>
          </a:p>
          <a:p>
            <a:pPr marL="685800" indent="-457200">
              <a:buFont typeface="Arial" panose="020B0604020202020204" pitchFamily="34" charset="0"/>
              <a:buChar char="•"/>
            </a:pPr>
            <a:r>
              <a:rPr lang="en-CA" sz="2400">
                <a:solidFill>
                  <a:srgbClr val="363636"/>
                </a:solidFill>
              </a:rPr>
              <a:t>No particular adherence to the truth – beware of “hallucinations”</a:t>
            </a:r>
          </a:p>
          <a:p>
            <a:pPr marL="685800" indent="-457200">
              <a:buFont typeface="Arial" panose="020B0604020202020204" pitchFamily="34" charset="0"/>
              <a:buChar char="•"/>
            </a:pPr>
            <a:r>
              <a:rPr lang="en-CA" sz="2400">
                <a:solidFill>
                  <a:srgbClr val="363636"/>
                </a:solidFill>
              </a:rPr>
              <a:t>Is not a search engine</a:t>
            </a:r>
          </a:p>
          <a:p>
            <a:pPr marL="228600" indent="0">
              <a:spcBef>
                <a:spcPts val="1200"/>
              </a:spcBef>
            </a:pPr>
            <a:r>
              <a:rPr lang="en-CA" sz="2800" i="0">
                <a:solidFill>
                  <a:srgbClr val="363636"/>
                </a:solidFill>
                <a:effectLst/>
                <a:latin typeface="IBM Plex Sans SemiBold"/>
              </a:rPr>
              <a:t>Based on training dat</a:t>
            </a:r>
            <a:r>
              <a:rPr lang="en-CA" sz="2800">
                <a:solidFill>
                  <a:srgbClr val="363636"/>
                </a:solidFill>
                <a:latin typeface="IBM Plex Sans SemiBold"/>
              </a:rPr>
              <a:t>a:</a:t>
            </a:r>
          </a:p>
          <a:p>
            <a:pPr marL="685800" indent="-457200">
              <a:buFont typeface="Arial" panose="020B0604020202020204" pitchFamily="34" charset="0"/>
              <a:buChar char="•"/>
            </a:pPr>
            <a:r>
              <a:rPr lang="en-CA" sz="2400">
                <a:solidFill>
                  <a:srgbClr val="363636"/>
                </a:solidFill>
              </a:rPr>
              <a:t>Decides what is statistically probable based on training data</a:t>
            </a:r>
          </a:p>
          <a:p>
            <a:pPr marL="685800" indent="-457200">
              <a:buFont typeface="Arial" panose="020B0604020202020204" pitchFamily="34" charset="0"/>
              <a:buChar char="•"/>
            </a:pPr>
            <a:r>
              <a:rPr lang="en-CA" sz="2400">
                <a:solidFill>
                  <a:srgbClr val="363636"/>
                </a:solidFill>
              </a:rPr>
              <a:t>Outputs reflect biases inherent in training data &amp; society in general</a:t>
            </a:r>
          </a:p>
          <a:p>
            <a:pPr marL="228600" indent="0">
              <a:spcBef>
                <a:spcPts val="1200"/>
              </a:spcBef>
            </a:pPr>
            <a:r>
              <a:rPr lang="en-CA" sz="2800">
                <a:solidFill>
                  <a:srgbClr val="363636"/>
                </a:solidFill>
                <a:latin typeface="IBM Plex Sans SemiBold"/>
              </a:rPr>
              <a:t>To create original material:</a:t>
            </a:r>
          </a:p>
          <a:p>
            <a:pPr marL="685800" indent="-457200">
              <a:buFont typeface="Arial" panose="020B0604020202020204" pitchFamily="34" charset="0"/>
              <a:buChar char="•"/>
            </a:pPr>
            <a:r>
              <a:rPr lang="en-CA" sz="2400" b="0" i="0">
                <a:solidFill>
                  <a:srgbClr val="363636"/>
                </a:solidFill>
                <a:effectLst/>
              </a:rPr>
              <a:t>Technically original, but not truly innovative</a:t>
            </a:r>
            <a:r>
              <a:rPr lang="en-CA" sz="2400">
                <a:solidFill>
                  <a:srgbClr val="363636"/>
                </a:solidFill>
              </a:rPr>
              <a:t> </a:t>
            </a:r>
            <a:endParaRPr lang="en-CA" sz="2400" b="0" i="0">
              <a:solidFill>
                <a:srgbClr val="363636"/>
              </a:solidFill>
              <a:effectLst/>
            </a:endParaRPr>
          </a:p>
          <a:p>
            <a:pPr marL="685800" indent="-457200">
              <a:buFont typeface="Arial" panose="020B0604020202020204" pitchFamily="34" charset="0"/>
              <a:buChar char="•"/>
            </a:pPr>
            <a:r>
              <a:rPr lang="en-CA" sz="2400">
                <a:solidFill>
                  <a:srgbClr val="363636"/>
                </a:solidFill>
              </a:rPr>
              <a:t>The more you know about a topic, the more you can see where GenAI misses the mark</a:t>
            </a:r>
            <a:endParaRPr lang="en-CA" sz="2400" b="0" i="0">
              <a:solidFill>
                <a:srgbClr val="363636"/>
              </a:solidFill>
              <a:effectLst/>
            </a:endParaRPr>
          </a:p>
        </p:txBody>
      </p:sp>
      <p:sp>
        <p:nvSpPr>
          <p:cNvPr id="5" name="Google Shape;658;p3">
            <a:extLst>
              <a:ext uri="{FF2B5EF4-FFF2-40B4-BE49-F238E27FC236}">
                <a16:creationId xmlns:a16="http://schemas.microsoft.com/office/drawing/2014/main" id="{ECB0ADC3-FF8A-DD27-263D-40F8FBC3CD5B}"/>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
        <p:nvSpPr>
          <p:cNvPr id="7" name="Google Shape;659;p3">
            <a:extLst>
              <a:ext uri="{FF2B5EF4-FFF2-40B4-BE49-F238E27FC236}">
                <a16:creationId xmlns:a16="http://schemas.microsoft.com/office/drawing/2014/main" id="{D09526F9-F02D-AAB0-105A-B38B56F77998}"/>
              </a:ext>
            </a:extLst>
          </p:cNvPr>
          <p:cNvSpPr txBox="1">
            <a:spLocks/>
          </p:cNvSpPr>
          <p:nvPr/>
        </p:nvSpPr>
        <p:spPr>
          <a:xfrm>
            <a:off x="515380" y="6304235"/>
            <a:ext cx="418293" cy="365125"/>
          </a:xfrm>
          <a:prstGeom prst="rect">
            <a:avLst/>
          </a:prstGeom>
          <a:noFill/>
          <a:ln>
            <a:noFill/>
          </a:ln>
        </p:spPr>
        <p:txBody>
          <a:bodyPr spcFirstLastPara="1" wrap="square" lIns="0"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rgbClr val="797979"/>
              </a:buClr>
              <a:buSzPts val="1000"/>
            </a:pPr>
            <a:fld id="{00000000-1234-1234-1234-123412341234}" type="slidenum">
              <a:rPr lang="en-CA"/>
              <a:pPr>
                <a:buClr>
                  <a:srgbClr val="797979"/>
                </a:buClr>
                <a:buSzPts val="1000"/>
              </a:pPr>
              <a:t>9</a:t>
            </a:fld>
            <a:endParaRPr lang="en-CA"/>
          </a:p>
        </p:txBody>
      </p:sp>
    </p:spTree>
    <p:extLst>
      <p:ext uri="{BB962C8B-B14F-4D97-AF65-F5344CB8AC3E}">
        <p14:creationId xmlns:p14="http://schemas.microsoft.com/office/powerpoint/2010/main" val="756338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17562-BF6B-437A-70D7-6E44B256A817}"/>
              </a:ext>
            </a:extLst>
          </p:cNvPr>
          <p:cNvSpPr>
            <a:spLocks noGrp="1"/>
          </p:cNvSpPr>
          <p:nvPr>
            <p:ph type="title"/>
          </p:nvPr>
        </p:nvSpPr>
        <p:spPr>
          <a:xfrm>
            <a:off x="518859" y="116568"/>
            <a:ext cx="11161240" cy="720000"/>
          </a:xfrm>
        </p:spPr>
        <p:txBody>
          <a:bodyPr/>
          <a:lstStyle/>
          <a:p>
            <a:r>
              <a:rPr lang="en-CA" sz="3200"/>
              <a:t>How is </a:t>
            </a:r>
            <a:r>
              <a:rPr lang="en-CA" sz="3200" err="1"/>
              <a:t>GenAI</a:t>
            </a:r>
            <a:r>
              <a:rPr lang="en-CA" sz="3200"/>
              <a:t> different from Traditional AI?</a:t>
            </a:r>
          </a:p>
        </p:txBody>
      </p:sp>
      <p:sp>
        <p:nvSpPr>
          <p:cNvPr id="10" name="Text Placeholder 9">
            <a:extLst>
              <a:ext uri="{FF2B5EF4-FFF2-40B4-BE49-F238E27FC236}">
                <a16:creationId xmlns:a16="http://schemas.microsoft.com/office/drawing/2014/main" id="{49750955-9CA0-38E4-9A04-CC5364E2A156}"/>
              </a:ext>
            </a:extLst>
          </p:cNvPr>
          <p:cNvSpPr>
            <a:spLocks noGrp="1"/>
          </p:cNvSpPr>
          <p:nvPr>
            <p:ph type="body" idx="2"/>
          </p:nvPr>
        </p:nvSpPr>
        <p:spPr>
          <a:xfrm>
            <a:off x="5514522" y="1033689"/>
            <a:ext cx="6192908" cy="522097"/>
          </a:xfrm>
        </p:spPr>
        <p:txBody>
          <a:bodyPr/>
          <a:lstStyle/>
          <a:p>
            <a:r>
              <a:rPr lang="en-CA" sz="2400"/>
              <a:t>Generative Artificial Intelligence (</a:t>
            </a:r>
            <a:r>
              <a:rPr lang="en-CA" sz="2400" err="1"/>
              <a:t>GenAI</a:t>
            </a:r>
            <a:r>
              <a:rPr lang="en-CA" sz="2400"/>
              <a:t>) </a:t>
            </a:r>
            <a:endParaRPr lang="en-US" sz="2400"/>
          </a:p>
        </p:txBody>
      </p:sp>
      <p:sp>
        <p:nvSpPr>
          <p:cNvPr id="11" name="Text Placeholder 10">
            <a:extLst>
              <a:ext uri="{FF2B5EF4-FFF2-40B4-BE49-F238E27FC236}">
                <a16:creationId xmlns:a16="http://schemas.microsoft.com/office/drawing/2014/main" id="{C209190A-719A-7532-51A9-08DE22897FC1}"/>
              </a:ext>
            </a:extLst>
          </p:cNvPr>
          <p:cNvSpPr>
            <a:spLocks noGrp="1"/>
          </p:cNvSpPr>
          <p:nvPr>
            <p:ph type="body" idx="3"/>
          </p:nvPr>
        </p:nvSpPr>
        <p:spPr>
          <a:xfrm>
            <a:off x="518859" y="1609953"/>
            <a:ext cx="5420468" cy="4451938"/>
          </a:xfrm>
        </p:spPr>
        <p:txBody>
          <a:bodyPr/>
          <a:lstStyle/>
          <a:p>
            <a:pPr marL="342900" lvl="1"/>
            <a:r>
              <a:rPr lang="en-CA" sz="1900">
                <a:solidFill>
                  <a:srgbClr val="212529"/>
                </a:solidFill>
              </a:rPr>
              <a:t>Involves training a computer to make predictions based on data it is provided. </a:t>
            </a:r>
            <a:endParaRPr lang="en-US" sz="1900">
              <a:solidFill>
                <a:srgbClr val="000000"/>
              </a:solidFill>
            </a:endParaRPr>
          </a:p>
          <a:p>
            <a:pPr marL="342900" lvl="1">
              <a:spcBef>
                <a:spcPts val="600"/>
              </a:spcBef>
            </a:pPr>
            <a:r>
              <a:rPr lang="en-CA" sz="1900">
                <a:solidFill>
                  <a:srgbClr val="212529"/>
                </a:solidFill>
              </a:rPr>
              <a:t>Voice assistants, search engines, and chat bots are all examples of traditional AI.</a:t>
            </a:r>
            <a:endParaRPr lang="en-US"/>
          </a:p>
        </p:txBody>
      </p:sp>
      <p:sp>
        <p:nvSpPr>
          <p:cNvPr id="12" name="Text Placeholder 11">
            <a:extLst>
              <a:ext uri="{FF2B5EF4-FFF2-40B4-BE49-F238E27FC236}">
                <a16:creationId xmlns:a16="http://schemas.microsoft.com/office/drawing/2014/main" id="{86A7EBD5-075C-A768-D0F0-DC53B178DB14}"/>
              </a:ext>
            </a:extLst>
          </p:cNvPr>
          <p:cNvSpPr>
            <a:spLocks noGrp="1"/>
          </p:cNvSpPr>
          <p:nvPr>
            <p:ph type="body" idx="4"/>
          </p:nvPr>
        </p:nvSpPr>
        <p:spPr>
          <a:xfrm>
            <a:off x="5763831" y="1653494"/>
            <a:ext cx="6378911" cy="4408397"/>
          </a:xfrm>
        </p:spPr>
        <p:txBody>
          <a:bodyPr/>
          <a:lstStyle/>
          <a:p>
            <a:pPr marL="342900" lvl="1">
              <a:spcBef>
                <a:spcPts val="1200"/>
              </a:spcBef>
            </a:pPr>
            <a:r>
              <a:rPr lang="en-CA" sz="2000">
                <a:solidFill>
                  <a:srgbClr val="212529"/>
                </a:solidFill>
              </a:rPr>
              <a:t>Involves a machine </a:t>
            </a:r>
            <a:r>
              <a:rPr lang="en-CA" sz="2000" i="1">
                <a:solidFill>
                  <a:srgbClr val="212529"/>
                </a:solidFill>
              </a:rPr>
              <a:t>generating</a:t>
            </a:r>
            <a:r>
              <a:rPr lang="en-CA" sz="2000">
                <a:solidFill>
                  <a:srgbClr val="212529"/>
                </a:solidFill>
              </a:rPr>
              <a:t> something (text, picture, video, etc.) original, building on the data it has been trained on. </a:t>
            </a:r>
            <a:endParaRPr lang="en-CA" sz="2000">
              <a:solidFill>
                <a:srgbClr val="000000"/>
              </a:solidFill>
            </a:endParaRPr>
          </a:p>
          <a:p>
            <a:pPr marL="342900" lvl="1">
              <a:spcBef>
                <a:spcPts val="600"/>
              </a:spcBef>
            </a:pPr>
            <a:r>
              <a:rPr lang="en-CA" sz="2000">
                <a:solidFill>
                  <a:srgbClr val="000000"/>
                </a:solidFill>
                <a:hlinkClick r:id="rId4"/>
              </a:rPr>
              <a:t>Copilot </a:t>
            </a:r>
            <a:r>
              <a:rPr lang="en-CA" sz="2000">
                <a:solidFill>
                  <a:srgbClr val="000000"/>
                </a:solidFill>
              </a:rPr>
              <a:t>is available with enhanced data protection to all York students. Sign in with your York email and PPY ID.</a:t>
            </a:r>
          </a:p>
          <a:p>
            <a:pPr marL="342900" lvl="1">
              <a:spcBef>
                <a:spcPts val="600"/>
              </a:spcBef>
            </a:pPr>
            <a:r>
              <a:rPr lang="en-CA" sz="2000">
                <a:solidFill>
                  <a:srgbClr val="000000"/>
                </a:solidFill>
              </a:rPr>
              <a:t> </a:t>
            </a:r>
            <a:r>
              <a:rPr lang="en-CA" sz="2000">
                <a:solidFill>
                  <a:srgbClr val="000000"/>
                </a:solidFill>
                <a:hlinkClick r:id="rId5"/>
              </a:rPr>
              <a:t>ChatGPT</a:t>
            </a:r>
            <a:r>
              <a:rPr lang="en-CA" sz="2000">
                <a:solidFill>
                  <a:srgbClr val="212529"/>
                </a:solidFill>
              </a:rPr>
              <a:t>, and </a:t>
            </a:r>
            <a:r>
              <a:rPr lang="en-CA" sz="2000">
                <a:solidFill>
                  <a:srgbClr val="000000"/>
                </a:solidFill>
                <a:hlinkClick r:id="rId6"/>
              </a:rPr>
              <a:t>DALL-E</a:t>
            </a:r>
            <a:r>
              <a:rPr lang="en-CA" sz="2000">
                <a:solidFill>
                  <a:srgbClr val="212529"/>
                </a:solidFill>
              </a:rPr>
              <a:t> are other examples of generative AI tools. </a:t>
            </a:r>
            <a:endParaRPr lang="en-CA" sz="2000">
              <a:solidFill>
                <a:srgbClr val="000000"/>
              </a:solidFill>
            </a:endParaRPr>
          </a:p>
          <a:p>
            <a:pPr marL="342900" lvl="1">
              <a:spcBef>
                <a:spcPts val="600"/>
              </a:spcBef>
            </a:pPr>
            <a:r>
              <a:rPr lang="en-CA" sz="2000">
                <a:solidFill>
                  <a:srgbClr val="212529"/>
                </a:solidFill>
              </a:rPr>
              <a:t>ChatGPT was released publicly in November 2022 and attracted an amazing one million users within five days. This sparked the current spotlight on GenAI. </a:t>
            </a:r>
            <a:endParaRPr lang="en-CA" sz="2000">
              <a:solidFill>
                <a:srgbClr val="000000"/>
              </a:solidFill>
            </a:endParaRPr>
          </a:p>
          <a:p>
            <a:pPr marL="342900" lvl="1">
              <a:spcBef>
                <a:spcPts val="600"/>
              </a:spcBef>
            </a:pPr>
            <a:r>
              <a:rPr lang="en-CA" sz="2000">
                <a:solidFill>
                  <a:srgbClr val="212529"/>
                </a:solidFill>
              </a:rPr>
              <a:t>While GenAI creates new text and images, it does not guarantee that what it creates is factual.</a:t>
            </a:r>
            <a:endParaRPr lang="en-US" sz="2000"/>
          </a:p>
        </p:txBody>
      </p:sp>
      <p:pic>
        <p:nvPicPr>
          <p:cNvPr id="4" name="Online Media 3" title="What's The Difference Between Generative AI And Traditional AI?">
            <a:hlinkClick r:id="" action="ppaction://media"/>
            <a:extLst>
              <a:ext uri="{FF2B5EF4-FFF2-40B4-BE49-F238E27FC236}">
                <a16:creationId xmlns:a16="http://schemas.microsoft.com/office/drawing/2014/main" id="{5F5EF1CA-A214-C992-C210-ADA3D8415A4A}"/>
              </a:ext>
            </a:extLst>
          </p:cNvPr>
          <p:cNvPicPr>
            <a:picLocks noRot="1" noChangeAspect="1"/>
          </p:cNvPicPr>
          <p:nvPr>
            <a:videoFile r:link="rId1"/>
          </p:nvPr>
        </p:nvPicPr>
        <p:blipFill>
          <a:blip r:embed="rId7"/>
          <a:stretch>
            <a:fillRect/>
          </a:stretch>
        </p:blipFill>
        <p:spPr>
          <a:xfrm>
            <a:off x="838653" y="2960913"/>
            <a:ext cx="4224338" cy="2460173"/>
          </a:xfrm>
          <a:prstGeom prst="rect">
            <a:avLst/>
          </a:prstGeom>
        </p:spPr>
      </p:pic>
      <p:sp>
        <p:nvSpPr>
          <p:cNvPr id="5" name="TextBox 4">
            <a:extLst>
              <a:ext uri="{FF2B5EF4-FFF2-40B4-BE49-F238E27FC236}">
                <a16:creationId xmlns:a16="http://schemas.microsoft.com/office/drawing/2014/main" id="{2BCE53E3-B49D-5D6F-541C-7C06FD1D706D}"/>
              </a:ext>
            </a:extLst>
          </p:cNvPr>
          <p:cNvSpPr txBox="1"/>
          <p:nvPr/>
        </p:nvSpPr>
        <p:spPr>
          <a:xfrm>
            <a:off x="838653" y="5586089"/>
            <a:ext cx="4925178" cy="11131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200"/>
              </a:spcAft>
            </a:pPr>
            <a:r>
              <a:rPr lang="en-US" sz="1050" err="1">
                <a:solidFill>
                  <a:srgbClr val="212529"/>
                </a:solidFill>
                <a:latin typeface="IBM Plex Sans"/>
              </a:rPr>
              <a:t>Euchner</a:t>
            </a:r>
            <a:r>
              <a:rPr lang="en-US" sz="1050">
                <a:solidFill>
                  <a:srgbClr val="212529"/>
                </a:solidFill>
                <a:latin typeface="IBM Plex Sans"/>
              </a:rPr>
              <a:t>, J. (2023). Generative AI. </a:t>
            </a:r>
            <a:r>
              <a:rPr lang="en-US" sz="1050" i="1">
                <a:solidFill>
                  <a:srgbClr val="212529"/>
                </a:solidFill>
                <a:latin typeface="IBM Plex Sans"/>
              </a:rPr>
              <a:t>Research-Technology Management</a:t>
            </a:r>
            <a:r>
              <a:rPr lang="en-US" sz="1050">
                <a:solidFill>
                  <a:srgbClr val="212529"/>
                </a:solidFill>
                <a:latin typeface="IBM Plex Sans"/>
              </a:rPr>
              <a:t>, </a:t>
            </a:r>
            <a:r>
              <a:rPr lang="en-US" sz="1050" i="1">
                <a:solidFill>
                  <a:srgbClr val="212529"/>
                </a:solidFill>
                <a:latin typeface="IBM Plex Sans"/>
              </a:rPr>
              <a:t>66</a:t>
            </a:r>
            <a:r>
              <a:rPr lang="en-US" sz="1050">
                <a:solidFill>
                  <a:srgbClr val="212529"/>
                </a:solidFill>
                <a:latin typeface="IBM Plex Sans"/>
              </a:rPr>
              <a:t>(3), 71–74. </a:t>
            </a:r>
            <a:r>
              <a:rPr lang="en-US" sz="1050">
                <a:solidFill>
                  <a:srgbClr val="E31837"/>
                </a:solidFill>
                <a:latin typeface="IBM Plex Sans"/>
                <a:hlinkClick r:id="rId8"/>
              </a:rPr>
              <a:t>https://doi.org/10.1080/08956308.2023.2188861</a:t>
            </a:r>
            <a:endParaRPr lang="en-US" sz="1050">
              <a:solidFill>
                <a:srgbClr val="E31837"/>
              </a:solidFill>
              <a:latin typeface="IBM Plex Sans"/>
            </a:endParaRPr>
          </a:p>
          <a:p>
            <a:pPr>
              <a:spcAft>
                <a:spcPts val="200"/>
              </a:spcAft>
            </a:pPr>
            <a:r>
              <a:rPr lang="en-US" sz="1050">
                <a:solidFill>
                  <a:srgbClr val="212529"/>
                </a:solidFill>
                <a:latin typeface="IBM Plex Sans"/>
              </a:rPr>
              <a:t>Lawton, G. (October 2023) </a:t>
            </a:r>
            <a:r>
              <a:rPr lang="en-US" sz="1050">
                <a:solidFill>
                  <a:srgbClr val="E31837"/>
                </a:solidFill>
                <a:latin typeface="IBM Plex Sans"/>
                <a:hlinkClick r:id="rId9"/>
              </a:rPr>
              <a:t>What is generative AI? Everything you need to know</a:t>
            </a:r>
            <a:r>
              <a:rPr lang="en-US" sz="1050">
                <a:solidFill>
                  <a:srgbClr val="212529"/>
                </a:solidFill>
                <a:latin typeface="IBM Plex Sans"/>
              </a:rPr>
              <a:t>. The TechTarget Network.</a:t>
            </a:r>
          </a:p>
          <a:p>
            <a:pPr>
              <a:spcAft>
                <a:spcPts val="200"/>
              </a:spcAft>
            </a:pPr>
            <a:r>
              <a:rPr lang="en-US" sz="1050">
                <a:solidFill>
                  <a:srgbClr val="212529"/>
                </a:solidFill>
                <a:latin typeface="IBM Plex Sans"/>
              </a:rPr>
              <a:t>Marr, B. (July 2023). </a:t>
            </a:r>
            <a:r>
              <a:rPr lang="en-US" sz="1050">
                <a:solidFill>
                  <a:srgbClr val="E31837"/>
                </a:solidFill>
                <a:latin typeface="IBM Plex Sans"/>
                <a:hlinkClick r:id="rId10"/>
              </a:rPr>
              <a:t>The Difference Between Generative AI And Traditional AI: An Easy Explanation For Anyone</a:t>
            </a:r>
            <a:r>
              <a:rPr lang="en-US" sz="1050">
                <a:solidFill>
                  <a:srgbClr val="212529"/>
                </a:solidFill>
                <a:latin typeface="IBM Plex Sans"/>
              </a:rPr>
              <a:t>. Forbes.</a:t>
            </a:r>
          </a:p>
        </p:txBody>
      </p:sp>
      <p:sp>
        <p:nvSpPr>
          <p:cNvPr id="7" name="Slide Number Placeholder 1">
            <a:extLst>
              <a:ext uri="{FF2B5EF4-FFF2-40B4-BE49-F238E27FC236}">
                <a16:creationId xmlns:a16="http://schemas.microsoft.com/office/drawing/2014/main" id="{F2B1AD76-4CBB-E913-FDCC-DD80C7F3261D}"/>
              </a:ext>
            </a:extLst>
          </p:cNvPr>
          <p:cNvSpPr txBox="1">
            <a:spLocks/>
          </p:cNvSpPr>
          <p:nvPr/>
        </p:nvSpPr>
        <p:spPr>
          <a:xfrm>
            <a:off x="515380" y="6304235"/>
            <a:ext cx="418293" cy="36512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CA"/>
              <a:pPr/>
              <a:t>10</a:t>
            </a:fld>
            <a:endParaRPr lang="en-CA"/>
          </a:p>
        </p:txBody>
      </p:sp>
      <p:sp>
        <p:nvSpPr>
          <p:cNvPr id="14" name="Text Placeholder 9">
            <a:extLst>
              <a:ext uri="{FF2B5EF4-FFF2-40B4-BE49-F238E27FC236}">
                <a16:creationId xmlns:a16="http://schemas.microsoft.com/office/drawing/2014/main" id="{F6C915AF-B6C0-9D28-EC5C-0EF1F8380EC6}"/>
              </a:ext>
            </a:extLst>
          </p:cNvPr>
          <p:cNvSpPr txBox="1">
            <a:spLocks/>
          </p:cNvSpPr>
          <p:nvPr/>
        </p:nvSpPr>
        <p:spPr>
          <a:xfrm>
            <a:off x="332921" y="1033689"/>
            <a:ext cx="5430910" cy="52209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457200" marR="0" lvl="0" indent="-228600" algn="l" rtl="0">
              <a:lnSpc>
                <a:spcPct val="90000"/>
              </a:lnSpc>
              <a:spcBef>
                <a:spcPts val="0"/>
              </a:spcBef>
              <a:spcAft>
                <a:spcPts val="0"/>
              </a:spcAft>
              <a:buClr>
                <a:schemeClr val="accent1"/>
              </a:buClr>
              <a:buSzPts val="1400"/>
              <a:buFont typeface="Arial"/>
              <a:buNone/>
              <a:defRPr sz="1400" b="0" i="0" u="none" strike="noStrike" cap="none">
                <a:solidFill>
                  <a:schemeClr val="accent1"/>
                </a:solidFill>
                <a:latin typeface="IBM Plex Sans Medium"/>
                <a:ea typeface="IBM Plex Sans Medium"/>
                <a:cs typeface="IBM Plex Sans Medium"/>
                <a:sym typeface="IBM Plex Sans Medium"/>
              </a:defRPr>
            </a:lvl1pPr>
            <a:lvl2pPr marL="914400" marR="0" lvl="1" indent="-342900" algn="l" rtl="0">
              <a:lnSpc>
                <a:spcPct val="100000"/>
              </a:lnSpc>
              <a:spcBef>
                <a:spcPts val="0"/>
              </a:spcBef>
              <a:spcAft>
                <a:spcPts val="0"/>
              </a:spcAft>
              <a:buClr>
                <a:srgbClr val="262626"/>
              </a:buClr>
              <a:buSzPts val="1800"/>
              <a:buFont typeface="IBM Plex Sans"/>
              <a:buChar char="•"/>
              <a:defRPr sz="1600" b="0" i="0" u="none" strike="noStrike" cap="none">
                <a:solidFill>
                  <a:srgbClr val="262626"/>
                </a:solidFill>
                <a:latin typeface="IBM Plex Sans"/>
                <a:ea typeface="IBM Plex Sans"/>
                <a:cs typeface="IBM Plex Sans"/>
                <a:sym typeface="IBM Plex Sans"/>
              </a:defRPr>
            </a:lvl2pPr>
            <a:lvl3pPr marL="1371600" marR="0" lvl="2" indent="-342900" algn="l" rtl="0">
              <a:lnSpc>
                <a:spcPct val="100000"/>
              </a:lnSpc>
              <a:spcBef>
                <a:spcPts val="300"/>
              </a:spcBef>
              <a:spcAft>
                <a:spcPts val="0"/>
              </a:spcAft>
              <a:buClr>
                <a:schemeClr val="accent1"/>
              </a:buClr>
              <a:buSzPts val="18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8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8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8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800"/>
              <a:buFont typeface="Arial"/>
              <a:buNone/>
              <a:defRPr sz="11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8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800"/>
              <a:buFont typeface="Arial"/>
              <a:buNone/>
              <a:defRPr sz="1500" b="0" i="0" u="none" strike="noStrike" cap="none">
                <a:solidFill>
                  <a:srgbClr val="262626"/>
                </a:solidFill>
                <a:latin typeface="IBM Plex Serif ExtraLight"/>
                <a:ea typeface="IBM Plex Serif ExtraLight"/>
                <a:cs typeface="IBM Plex Serif ExtraLight"/>
                <a:sym typeface="IBM Plex Serif ExtraLight"/>
              </a:defRPr>
            </a:lvl9pPr>
          </a:lstStyle>
          <a:p>
            <a:r>
              <a:rPr lang="en-CA" sz="2400"/>
              <a:t>Artificial Intelligence (AI) </a:t>
            </a:r>
            <a:endParaRPr lang="en-US" sz="2400"/>
          </a:p>
        </p:txBody>
      </p:sp>
    </p:spTree>
    <p:extLst>
      <p:ext uri="{BB962C8B-B14F-4D97-AF65-F5344CB8AC3E}">
        <p14:creationId xmlns:p14="http://schemas.microsoft.com/office/powerpoint/2010/main" val="993227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17562-BF6B-437A-70D7-6E44B256A817}"/>
              </a:ext>
            </a:extLst>
          </p:cNvPr>
          <p:cNvSpPr>
            <a:spLocks noGrp="1"/>
          </p:cNvSpPr>
          <p:nvPr>
            <p:ph type="title"/>
          </p:nvPr>
        </p:nvSpPr>
        <p:spPr/>
        <p:txBody>
          <a:bodyPr/>
          <a:lstStyle/>
          <a:p>
            <a:r>
              <a:rPr lang="en-CA" sz="3200">
                <a:latin typeface="IBM Plex Sans SemiBold"/>
              </a:rPr>
              <a:t>Cognitive Offloading: When and why to use GenAI?</a:t>
            </a:r>
          </a:p>
        </p:txBody>
      </p:sp>
      <p:sp>
        <p:nvSpPr>
          <p:cNvPr id="3" name="Content Placeholder 2">
            <a:extLst>
              <a:ext uri="{FF2B5EF4-FFF2-40B4-BE49-F238E27FC236}">
                <a16:creationId xmlns:a16="http://schemas.microsoft.com/office/drawing/2014/main" id="{6F109999-69B4-9CC5-EF4F-E280C8F4902F}"/>
              </a:ext>
            </a:extLst>
          </p:cNvPr>
          <p:cNvSpPr>
            <a:spLocks noGrp="1"/>
          </p:cNvSpPr>
          <p:nvPr>
            <p:ph idx="1"/>
          </p:nvPr>
        </p:nvSpPr>
        <p:spPr>
          <a:xfrm>
            <a:off x="515983" y="1082039"/>
            <a:ext cx="11033760" cy="4643847"/>
          </a:xfrm>
        </p:spPr>
        <p:txBody>
          <a:bodyPr>
            <a:normAutofit/>
          </a:bodyPr>
          <a:lstStyle/>
          <a:p>
            <a:pPr marL="0" indent="0"/>
            <a:r>
              <a:rPr lang="en-CA" sz="2800"/>
              <a:t>Consider cognitive offloading: “the use of physical action [</a:t>
            </a:r>
            <a:r>
              <a:rPr lang="en-CA" sz="2800" i="1"/>
              <a:t>or a tool</a:t>
            </a:r>
            <a:r>
              <a:rPr lang="en-CA" sz="2800"/>
              <a:t>] to alter the information processing requirements of a task so as to reduce cognitive demand.”</a:t>
            </a:r>
            <a:endParaRPr lang="en-US" sz="2800"/>
          </a:p>
          <a:p>
            <a:pPr marL="584200" lvl="1" indent="0">
              <a:buNone/>
            </a:pPr>
            <a:endParaRPr lang="en-CA" sz="1200"/>
          </a:p>
          <a:p>
            <a:pPr marL="584200" lvl="1" indent="0">
              <a:buNone/>
            </a:pPr>
            <a:endParaRPr lang="en-CA" sz="1200"/>
          </a:p>
          <a:p>
            <a:pPr marL="571500" indent="-342900">
              <a:buFont typeface="Arial" panose="020B0604020202020204" pitchFamily="34" charset="0"/>
              <a:buChar char="•"/>
            </a:pPr>
            <a:r>
              <a:rPr lang="en-CA" sz="2000"/>
              <a:t>For example – counting on fingers, or using a GPS while driving </a:t>
            </a:r>
          </a:p>
          <a:p>
            <a:pPr marL="571500" indent="-342900">
              <a:buFont typeface="Arial" panose="020B0604020202020204" pitchFamily="34" charset="0"/>
              <a:buChar char="•"/>
            </a:pPr>
            <a:endParaRPr lang="en-CA" sz="2000"/>
          </a:p>
          <a:p>
            <a:pPr marL="571500" indent="-342900">
              <a:buFont typeface="Arial" panose="020B0604020202020204" pitchFamily="34" charset="0"/>
              <a:buChar char="•"/>
            </a:pPr>
            <a:r>
              <a:rPr lang="en-CA" sz="2000"/>
              <a:t>Cognitive offloading can be helpful or unhelpful for learning.</a:t>
            </a:r>
          </a:p>
          <a:p>
            <a:pPr marL="571500" indent="-342900">
              <a:buFont typeface="Arial" panose="020B0604020202020204" pitchFamily="34" charset="0"/>
              <a:buChar char="•"/>
            </a:pPr>
            <a:endParaRPr lang="en-CA" sz="2000"/>
          </a:p>
          <a:p>
            <a:pPr marL="571500" indent="-342900">
              <a:buFont typeface="Arial" panose="020B0604020202020204" pitchFamily="34" charset="0"/>
              <a:buChar char="•"/>
            </a:pPr>
            <a:r>
              <a:rPr lang="en-CA" sz="2000"/>
              <a:t>Where do we “waste” mental energy when we’re trying to learn something? Can GenAI help?</a:t>
            </a:r>
          </a:p>
          <a:p>
            <a:pPr marL="571500" indent="-342900">
              <a:buFont typeface="Arial" panose="020B0604020202020204" pitchFamily="34" charset="0"/>
              <a:buChar char="•"/>
            </a:pPr>
            <a:endParaRPr lang="en-CA" sz="2000"/>
          </a:p>
          <a:p>
            <a:pPr marL="571500" indent="-342900">
              <a:buFont typeface="Arial" panose="020B0604020202020204" pitchFamily="34" charset="0"/>
              <a:buChar char="•"/>
            </a:pPr>
            <a:r>
              <a:rPr lang="en-CA" sz="2000"/>
              <a:t>Where do we need to go through the “work” of learning ourselves in order to truly get it? Would GenAI compromise our learning?</a:t>
            </a:r>
          </a:p>
        </p:txBody>
      </p:sp>
      <p:sp>
        <p:nvSpPr>
          <p:cNvPr id="5" name="TextBox 4">
            <a:extLst>
              <a:ext uri="{FF2B5EF4-FFF2-40B4-BE49-F238E27FC236}">
                <a16:creationId xmlns:a16="http://schemas.microsoft.com/office/drawing/2014/main" id="{A00FAF2B-F8CB-E1CC-4A37-0995F187919D}"/>
              </a:ext>
            </a:extLst>
          </p:cNvPr>
          <p:cNvSpPr txBox="1"/>
          <p:nvPr/>
        </p:nvSpPr>
        <p:spPr>
          <a:xfrm>
            <a:off x="105047" y="6077587"/>
            <a:ext cx="10399123" cy="600164"/>
          </a:xfrm>
          <a:prstGeom prst="rect">
            <a:avLst/>
          </a:prstGeom>
          <a:noFill/>
        </p:spPr>
        <p:txBody>
          <a:bodyPr wrap="square">
            <a:spAutoFit/>
          </a:bodyPr>
          <a:lstStyle/>
          <a:p>
            <a:pPr lvl="1"/>
            <a:r>
              <a:rPr lang="en-CA" sz="1100" err="1"/>
              <a:t>Risko</a:t>
            </a:r>
            <a:r>
              <a:rPr lang="en-CA" sz="1100"/>
              <a:t>, E. F., &amp; Gilbert, S. J. (2016). Cognitive Offloading. Trends in Cognitive Sciences, 20(9), 676–688. </a:t>
            </a:r>
            <a:r>
              <a:rPr lang="en-CA" sz="1100">
                <a:hlinkClick r:id="rId3"/>
              </a:rPr>
              <a:t>https://doi.org/10.1016/j.tics.2016.07.002</a:t>
            </a:r>
            <a:r>
              <a:rPr lang="en-CA" sz="1100"/>
              <a:t> </a:t>
            </a:r>
          </a:p>
          <a:p>
            <a:pPr lvl="1"/>
            <a:r>
              <a:rPr lang="en-CA" sz="1100"/>
              <a:t>See also: </a:t>
            </a:r>
            <a:r>
              <a:rPr lang="en-CA" sz="1100" err="1"/>
              <a:t>Grinschgl</a:t>
            </a:r>
            <a:r>
              <a:rPr lang="en-CA" sz="1100"/>
              <a:t>, S., &amp; Neubauer, A. C. (2022). Supporting Cognition With Modern Technology: Distributed Cognition Today and in an AI-Enhanced Future. Frontiers in Artificial Intelligence, 5, 908261. </a:t>
            </a:r>
            <a:r>
              <a:rPr lang="en-CA" sz="1100">
                <a:hlinkClick r:id="rId4"/>
              </a:rPr>
              <a:t>https://doi.org/10.3389/frai.2022.908261</a:t>
            </a:r>
            <a:r>
              <a:rPr lang="en-CA" sz="1100"/>
              <a:t> </a:t>
            </a:r>
          </a:p>
        </p:txBody>
      </p:sp>
      <p:sp>
        <p:nvSpPr>
          <p:cNvPr id="6" name="Text Placeholder 2">
            <a:extLst>
              <a:ext uri="{FF2B5EF4-FFF2-40B4-BE49-F238E27FC236}">
                <a16:creationId xmlns:a16="http://schemas.microsoft.com/office/drawing/2014/main" id="{59FAFDE5-66A5-A7D3-A492-847339337EB7}"/>
              </a:ext>
            </a:extLst>
          </p:cNvPr>
          <p:cNvSpPr txBox="1">
            <a:spLocks/>
          </p:cNvSpPr>
          <p:nvPr/>
        </p:nvSpPr>
        <p:spPr>
          <a:xfrm>
            <a:off x="8374914" y="3088837"/>
            <a:ext cx="5420895" cy="522097"/>
          </a:xfrm>
          <a:prstGeom prst="rect">
            <a:avLst/>
          </a:prstGeom>
          <a:noFill/>
          <a:ln>
            <a:noFill/>
          </a:ln>
        </p:spPr>
        <p:txBody>
          <a:bodyPr spcFirstLastPara="1" vert="horz" wrap="square" lIns="0" tIns="0" rIns="0" bIns="0" rtlCol="0" anchor="b" anchorCtr="0">
            <a:norm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30200" algn="l" rtl="0">
              <a:lnSpc>
                <a:spcPct val="100000"/>
              </a:lnSpc>
              <a:spcBef>
                <a:spcPts val="300"/>
              </a:spcBef>
              <a:spcAft>
                <a:spcPts val="0"/>
              </a:spcAft>
              <a:buClr>
                <a:srgbClr val="262626"/>
              </a:buClr>
              <a:buSzPts val="1600"/>
              <a:buFont typeface="IBM Plex Sans"/>
              <a:buChar char="•"/>
              <a:defRPr sz="16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100"/>
              <a:buFont typeface="Arial"/>
              <a:buNone/>
              <a:defRPr sz="11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500"/>
              <a:buFont typeface="Arial"/>
              <a:buNone/>
              <a:defRPr sz="1500" b="0" i="0" u="none" strike="noStrike" cap="none">
                <a:solidFill>
                  <a:srgbClr val="262626"/>
                </a:solidFill>
                <a:latin typeface="IBM Plex Serif ExtraLight"/>
                <a:ea typeface="IBM Plex Serif ExtraLight"/>
                <a:cs typeface="IBM Plex Serif ExtraLight"/>
                <a:sym typeface="IBM Plex Serif ExtraLight"/>
              </a:defRPr>
            </a:lvl9pPr>
          </a:lstStyle>
          <a:p>
            <a:pPr marL="228600" indent="0">
              <a:spcBef>
                <a:spcPts val="300"/>
              </a:spcBef>
              <a:spcAft>
                <a:spcPts val="300"/>
              </a:spcAft>
            </a:pPr>
            <a:r>
              <a:rPr lang="en-US" sz="2400"/>
              <a:t>REFLECT</a:t>
            </a:r>
          </a:p>
        </p:txBody>
      </p:sp>
      <p:pic>
        <p:nvPicPr>
          <p:cNvPr id="8" name="Graphic 7" descr="Thought bubble outline">
            <a:extLst>
              <a:ext uri="{FF2B5EF4-FFF2-40B4-BE49-F238E27FC236}">
                <a16:creationId xmlns:a16="http://schemas.microsoft.com/office/drawing/2014/main" id="{3A05D029-6343-F8BB-4A23-93A6ACC92F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4501" y="2842706"/>
            <a:ext cx="914400" cy="914400"/>
          </a:xfrm>
          <a:prstGeom prst="rect">
            <a:avLst/>
          </a:prstGeom>
        </p:spPr>
      </p:pic>
    </p:spTree>
    <p:extLst>
      <p:ext uri="{BB962C8B-B14F-4D97-AF65-F5344CB8AC3E}">
        <p14:creationId xmlns:p14="http://schemas.microsoft.com/office/powerpoint/2010/main" val="3670193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DF55C-E41E-2BEF-3520-C5EA46EC5B65}"/>
              </a:ext>
            </a:extLst>
          </p:cNvPr>
          <p:cNvSpPr>
            <a:spLocks noGrp="1"/>
          </p:cNvSpPr>
          <p:nvPr>
            <p:ph type="title"/>
          </p:nvPr>
        </p:nvSpPr>
        <p:spPr>
          <a:xfrm>
            <a:off x="518859" y="139161"/>
            <a:ext cx="11161240" cy="720000"/>
          </a:xfrm>
        </p:spPr>
        <p:txBody>
          <a:bodyPr/>
          <a:lstStyle/>
          <a:p>
            <a:r>
              <a:rPr lang="en-CA" sz="3200" err="1">
                <a:latin typeface="IBM Plex Sans SemiBold"/>
              </a:rPr>
              <a:t>GenAI</a:t>
            </a:r>
            <a:r>
              <a:rPr lang="en-CA" sz="3200">
                <a:latin typeface="IBM Plex Sans SemiBold"/>
              </a:rPr>
              <a:t> is Constantly Evolving!</a:t>
            </a:r>
          </a:p>
        </p:txBody>
      </p:sp>
      <p:sp>
        <p:nvSpPr>
          <p:cNvPr id="3" name="Content Placeholder 2">
            <a:extLst>
              <a:ext uri="{FF2B5EF4-FFF2-40B4-BE49-F238E27FC236}">
                <a16:creationId xmlns:a16="http://schemas.microsoft.com/office/drawing/2014/main" id="{39BB3078-1BE6-0D74-A237-C0A642235EE7}"/>
              </a:ext>
            </a:extLst>
          </p:cNvPr>
          <p:cNvSpPr>
            <a:spLocks noGrp="1"/>
          </p:cNvSpPr>
          <p:nvPr>
            <p:ph idx="1"/>
          </p:nvPr>
        </p:nvSpPr>
        <p:spPr>
          <a:xfrm>
            <a:off x="518400" y="1013742"/>
            <a:ext cx="11462106" cy="5433776"/>
          </a:xfrm>
        </p:spPr>
        <p:txBody>
          <a:bodyPr spcFirstLastPara="1" vert="horz" wrap="square" lIns="0" tIns="0" rIns="0" bIns="0" rtlCol="0" anchor="t" anchorCtr="0">
            <a:noAutofit/>
          </a:bodyPr>
          <a:lstStyle/>
          <a:p>
            <a:pPr marL="571500" indent="-342900">
              <a:buChar char="•"/>
            </a:pPr>
            <a:r>
              <a:rPr lang="en-CA" sz="2400"/>
              <a:t>Language processing and writing</a:t>
            </a:r>
            <a:endParaRPr lang="en-US"/>
          </a:p>
          <a:p>
            <a:pPr marL="927100" lvl="1" indent="-342900">
              <a:buFont typeface="Arial"/>
            </a:pPr>
            <a:r>
              <a:rPr lang="en-CA" sz="2000"/>
              <a:t>ChatGPT4o, MS Copilot, Gemini, </a:t>
            </a:r>
            <a:r>
              <a:rPr lang="en-CA" sz="2000" err="1"/>
              <a:t>Github</a:t>
            </a:r>
            <a:r>
              <a:rPr lang="en-CA" sz="2000"/>
              <a:t> Copilot</a:t>
            </a:r>
          </a:p>
          <a:p>
            <a:pPr marL="927100" lvl="1" indent="-342900">
              <a:buFont typeface="Arial"/>
            </a:pPr>
            <a:r>
              <a:rPr lang="en-CA" sz="2000"/>
              <a:t>Creating content, drafting starter texts, brainstorming ideas, answering questions, acting as a tutor, coding, research support, rewriting &amp; paraphrasing…</a:t>
            </a:r>
          </a:p>
          <a:p>
            <a:pPr marL="571500" indent="-342900">
              <a:spcBef>
                <a:spcPts val="1200"/>
              </a:spcBef>
              <a:buChar char="•"/>
            </a:pPr>
            <a:r>
              <a:rPr lang="en-CA" sz="2400"/>
              <a:t>Visual art and enhancement</a:t>
            </a:r>
          </a:p>
          <a:p>
            <a:pPr marL="927100" lvl="1" indent="-342900">
              <a:buFont typeface="Arial"/>
            </a:pPr>
            <a:r>
              <a:rPr lang="en-CA" sz="2000"/>
              <a:t>Midjourney, </a:t>
            </a:r>
            <a:r>
              <a:rPr lang="en-CA" sz="2000" err="1"/>
              <a:t>DallE</a:t>
            </a:r>
            <a:r>
              <a:rPr lang="en-CA" sz="2000"/>
              <a:t> (image) &amp; Sora (video)</a:t>
            </a:r>
          </a:p>
          <a:p>
            <a:pPr marL="927100" lvl="1" indent="-342900">
              <a:buFont typeface="Arial"/>
            </a:pPr>
            <a:r>
              <a:rPr lang="en-CA" sz="2000"/>
              <a:t>Image &amp; video creation, design tools, slide creation…</a:t>
            </a:r>
          </a:p>
          <a:p>
            <a:pPr marL="571500" indent="-342900">
              <a:spcBef>
                <a:spcPts val="1200"/>
              </a:spcBef>
              <a:buChar char="•"/>
            </a:pPr>
            <a:r>
              <a:rPr lang="en-CA" sz="2400"/>
              <a:t>Audio generation and speech processing</a:t>
            </a:r>
          </a:p>
          <a:p>
            <a:pPr marL="927100" lvl="1" indent="-342900">
              <a:buFont typeface="Arial"/>
            </a:pPr>
            <a:r>
              <a:rPr lang="en-CA" sz="2000"/>
              <a:t>Murf.ai, Speechify, Jukebox, Otter.ai, </a:t>
            </a:r>
            <a:r>
              <a:rPr lang="en-CA" sz="2000" err="1"/>
              <a:t>Audiopen</a:t>
            </a:r>
            <a:endParaRPr lang="en-CA" sz="2000"/>
          </a:p>
          <a:p>
            <a:pPr marL="927100" lvl="1" indent="-342900">
              <a:buFont typeface="Arial"/>
            </a:pPr>
            <a:r>
              <a:rPr lang="en-CA" sz="2000"/>
              <a:t>Voice generation, music creation, text-to-speech</a:t>
            </a:r>
          </a:p>
          <a:p>
            <a:pPr marL="571500" indent="-342900">
              <a:spcBef>
                <a:spcPts val="1200"/>
              </a:spcBef>
              <a:buChar char="•"/>
            </a:pPr>
            <a:r>
              <a:rPr lang="en-CA" sz="2400" b="1"/>
              <a:t>These technologies are working together and are increasingly embedded in our day-to-day tools. It can be challenging to always know whether a tool is AI-powered or not.</a:t>
            </a:r>
          </a:p>
          <a:p>
            <a:endParaRPr lang="en-CA" sz="2000"/>
          </a:p>
        </p:txBody>
      </p:sp>
      <p:sp>
        <p:nvSpPr>
          <p:cNvPr id="7" name="Google Shape;659;p3">
            <a:extLst>
              <a:ext uri="{FF2B5EF4-FFF2-40B4-BE49-F238E27FC236}">
                <a16:creationId xmlns:a16="http://schemas.microsoft.com/office/drawing/2014/main" id="{1ECA61F1-1055-D497-6925-447C9D5215C0}"/>
              </a:ext>
            </a:extLst>
          </p:cNvPr>
          <p:cNvSpPr txBox="1">
            <a:spLocks noGrp="1"/>
          </p:cNvSpPr>
          <p:nvPr>
            <p:ph type="sldNum" sz="quarter" idx="15"/>
          </p:nvPr>
        </p:nvSpPr>
        <p:spPr>
          <a:xfrm>
            <a:off x="515380" y="6304235"/>
            <a:ext cx="418293" cy="365125"/>
          </a:xfrm>
          <a:prstGeom prst="rect">
            <a:avLst/>
          </a:prstGeom>
          <a:noFill/>
          <a:ln>
            <a:noFill/>
          </a:ln>
        </p:spPr>
        <p:txBody>
          <a:bodyPr spcFirstLastPara="1" wrap="square" lIns="0" tIns="45700" rIns="91425" bIns="45700" anchor="ctr" anchorCtr="0">
            <a:normAutofit/>
          </a:bodyPr>
          <a:lstStyle/>
          <a:p>
            <a:pPr marL="0" lvl="0" indent="0" algn="l" rtl="0">
              <a:lnSpc>
                <a:spcPct val="100000"/>
              </a:lnSpc>
              <a:spcBef>
                <a:spcPts val="0"/>
              </a:spcBef>
              <a:spcAft>
                <a:spcPts val="0"/>
              </a:spcAft>
              <a:buClr>
                <a:srgbClr val="797979"/>
              </a:buClr>
              <a:buSzPts val="1000"/>
              <a:buNone/>
            </a:pPr>
            <a:fld id="{00000000-1234-1234-1234-123412341234}" type="slidenum">
              <a:rPr lang="en-CA"/>
              <a:t>12</a:t>
            </a:fld>
            <a:endParaRPr/>
          </a:p>
        </p:txBody>
      </p:sp>
    </p:spTree>
    <p:extLst>
      <p:ext uri="{BB962C8B-B14F-4D97-AF65-F5344CB8AC3E}">
        <p14:creationId xmlns:p14="http://schemas.microsoft.com/office/powerpoint/2010/main" val="4107631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E9DE9BE1-408D-4D1F-4EA3-588451C8B27E}"/>
              </a:ext>
            </a:extLst>
          </p:cNvPr>
          <p:cNvPicPr>
            <a:picLocks noGrp="1" noChangeAspect="1"/>
          </p:cNvPicPr>
          <p:nvPr>
            <p:ph type="pic" idx="2"/>
          </p:nvPr>
        </p:nvPicPr>
        <p:blipFill rotWithShape="1">
          <a:blip r:embed="rId3"/>
          <a:srcRect t="21021" b="21021"/>
          <a:stretch/>
        </p:blipFill>
        <p:spPr>
          <a:noFill/>
        </p:spPr>
      </p:pic>
      <p:sp>
        <p:nvSpPr>
          <p:cNvPr id="4" name="Text Placeholder 3">
            <a:extLst>
              <a:ext uri="{FF2B5EF4-FFF2-40B4-BE49-F238E27FC236}">
                <a16:creationId xmlns:a16="http://schemas.microsoft.com/office/drawing/2014/main" id="{068430DE-1C93-7F4C-3612-C5C701E29A7B}"/>
              </a:ext>
            </a:extLst>
          </p:cNvPr>
          <p:cNvSpPr>
            <a:spLocks noGrp="1"/>
          </p:cNvSpPr>
          <p:nvPr>
            <p:ph type="body" idx="1"/>
          </p:nvPr>
        </p:nvSpPr>
        <p:spPr/>
        <p:txBody>
          <a:bodyPr wrap="square" anchor="b">
            <a:normAutofit/>
          </a:bodyPr>
          <a:lstStyle/>
          <a:p>
            <a:pPr indent="0">
              <a:spcAft>
                <a:spcPts val="600"/>
              </a:spcAft>
            </a:pPr>
            <a:r>
              <a:rPr lang="en-CA"/>
              <a:t>Using </a:t>
            </a:r>
            <a:r>
              <a:rPr lang="en-CA" err="1"/>
              <a:t>GenAI</a:t>
            </a:r>
            <a:r>
              <a:rPr lang="en-CA"/>
              <a:t>: Course Policy </a:t>
            </a:r>
          </a:p>
          <a:p>
            <a:pPr>
              <a:spcAft>
                <a:spcPts val="600"/>
              </a:spcAft>
            </a:pPr>
            <a:endParaRPr lang="en-US"/>
          </a:p>
        </p:txBody>
      </p:sp>
      <p:sp>
        <p:nvSpPr>
          <p:cNvPr id="5" name="Text Placeholder 4">
            <a:extLst>
              <a:ext uri="{FF2B5EF4-FFF2-40B4-BE49-F238E27FC236}">
                <a16:creationId xmlns:a16="http://schemas.microsoft.com/office/drawing/2014/main" id="{12A09ECE-B776-9321-0E0F-D0BFE5408714}"/>
              </a:ext>
            </a:extLst>
          </p:cNvPr>
          <p:cNvSpPr>
            <a:spLocks noGrp="1"/>
          </p:cNvSpPr>
          <p:nvPr>
            <p:ph type="body" idx="3"/>
          </p:nvPr>
        </p:nvSpPr>
        <p:spPr>
          <a:xfrm>
            <a:off x="1438275" y="1680024"/>
            <a:ext cx="7825156" cy="3555461"/>
          </a:xfrm>
        </p:spPr>
        <p:txBody>
          <a:bodyPr/>
          <a:lstStyle/>
          <a:p>
            <a:r>
              <a:rPr lang="en-US"/>
              <a:t>Using </a:t>
            </a:r>
            <a:r>
              <a:rPr lang="en-US" err="1"/>
              <a:t>GenAI</a:t>
            </a:r>
            <a:r>
              <a:rPr lang="en-US"/>
              <a:t>:</a:t>
            </a:r>
          </a:p>
          <a:p>
            <a:r>
              <a:rPr lang="en-US"/>
              <a:t>University and Course Policies</a:t>
            </a:r>
          </a:p>
        </p:txBody>
      </p:sp>
    </p:spTree>
    <p:extLst>
      <p:ext uri="{BB962C8B-B14F-4D97-AF65-F5344CB8AC3E}">
        <p14:creationId xmlns:p14="http://schemas.microsoft.com/office/powerpoint/2010/main" val="1325754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D14E00-3765-AC06-8D6A-7FAB4D832254}"/>
              </a:ext>
            </a:extLst>
          </p:cNvPr>
          <p:cNvSpPr>
            <a:spLocks noGrp="1"/>
          </p:cNvSpPr>
          <p:nvPr>
            <p:ph type="title"/>
          </p:nvPr>
        </p:nvSpPr>
        <p:spPr/>
        <p:txBody>
          <a:bodyPr wrap="square" anchor="b">
            <a:normAutofit/>
          </a:bodyPr>
          <a:lstStyle/>
          <a:p>
            <a:r>
              <a:rPr lang="en-US" sz="3200" b="0"/>
              <a:t>Senate Policy on Academic Conduct: Use of </a:t>
            </a:r>
            <a:r>
              <a:rPr lang="en-US" sz="3200" b="0" err="1"/>
              <a:t>GenAI</a:t>
            </a:r>
            <a:r>
              <a:rPr lang="en-US" sz="3200" b="0"/>
              <a:t> </a:t>
            </a:r>
          </a:p>
        </p:txBody>
      </p:sp>
      <p:sp>
        <p:nvSpPr>
          <p:cNvPr id="2" name="Slide Number Placeholder 1">
            <a:extLst>
              <a:ext uri="{FF2B5EF4-FFF2-40B4-BE49-F238E27FC236}">
                <a16:creationId xmlns:a16="http://schemas.microsoft.com/office/drawing/2014/main" id="{528611BE-5EBC-E291-80A0-6769D042FFB0}"/>
              </a:ext>
            </a:extLst>
          </p:cNvPr>
          <p:cNvSpPr>
            <a:spLocks noGrp="1"/>
          </p:cNvSpPr>
          <p:nvPr>
            <p:ph type="sldNum" idx="12"/>
          </p:nvPr>
        </p:nvSpPr>
        <p:spPr/>
        <p:txBody>
          <a:bodyPr wrap="square" anchor="ctr">
            <a:normAutofit/>
          </a:bodyPr>
          <a:lstStyle/>
          <a:p>
            <a:pPr marL="0" lvl="0" indent="0" rtl="0">
              <a:spcBef>
                <a:spcPts val="0"/>
              </a:spcBef>
              <a:spcAft>
                <a:spcPts val="600"/>
              </a:spcAft>
              <a:buNone/>
            </a:pPr>
            <a:fld id="{00000000-1234-1234-1234-123412341234}" type="slidenum">
              <a:rPr lang="en-CA" b="1" smtClean="0">
                <a:latin typeface="IBM Plex Sans"/>
              </a:rPr>
              <a:pPr marL="0" lvl="0" indent="0" rtl="0">
                <a:spcBef>
                  <a:spcPts val="0"/>
                </a:spcBef>
                <a:spcAft>
                  <a:spcPts val="600"/>
                </a:spcAft>
                <a:buNone/>
              </a:pPr>
              <a:t>14</a:t>
            </a:fld>
            <a:endParaRPr lang="en-CA" b="1">
              <a:latin typeface="IBM Plex Sans"/>
            </a:endParaRPr>
          </a:p>
        </p:txBody>
      </p:sp>
      <p:sp>
        <p:nvSpPr>
          <p:cNvPr id="3" name="Text Placeholder 2">
            <a:extLst>
              <a:ext uri="{FF2B5EF4-FFF2-40B4-BE49-F238E27FC236}">
                <a16:creationId xmlns:a16="http://schemas.microsoft.com/office/drawing/2014/main" id="{933754ED-A7E7-404C-6FE5-0D2AACEEFF71}"/>
              </a:ext>
            </a:extLst>
          </p:cNvPr>
          <p:cNvSpPr>
            <a:spLocks noGrp="1"/>
          </p:cNvSpPr>
          <p:nvPr>
            <p:ph type="body" idx="1"/>
          </p:nvPr>
        </p:nvSpPr>
        <p:spPr>
          <a:xfrm>
            <a:off x="7652872" y="1367045"/>
            <a:ext cx="4281684" cy="2383112"/>
          </a:xfrm>
        </p:spPr>
        <p:txBody>
          <a:bodyPr spcFirstLastPara="1" wrap="square" lIns="45720" tIns="91440" rIns="45720" bIns="91440" anchor="t" anchorCtr="0">
            <a:noAutofit/>
          </a:bodyPr>
          <a:lstStyle/>
          <a:p>
            <a:pPr marL="228600" indent="0">
              <a:spcBef>
                <a:spcPts val="600"/>
              </a:spcBef>
            </a:pPr>
            <a:r>
              <a:rPr lang="en-CA" sz="2000" b="0">
                <a:solidFill>
                  <a:schemeClr val="bg1"/>
                </a:solidFill>
                <a:latin typeface="IBM Plex Sans"/>
              </a:rPr>
              <a:t>Explanation: </a:t>
            </a:r>
            <a:endParaRPr lang="en-US" sz="2000" b="0">
              <a:solidFill>
                <a:schemeClr val="bg1"/>
              </a:solidFill>
              <a:latin typeface="IBM Plex Sans"/>
            </a:endParaRPr>
          </a:p>
          <a:p>
            <a:pPr marL="228600" indent="0">
              <a:spcBef>
                <a:spcPts val="600"/>
              </a:spcBef>
            </a:pPr>
            <a:r>
              <a:rPr lang="en-CA" sz="2000" b="0">
                <a:solidFill>
                  <a:schemeClr val="bg1"/>
                </a:solidFill>
                <a:latin typeface="IBM Plex Sans"/>
              </a:rPr>
              <a:t>According to the policy, if students use AI-based tools, they are </a:t>
            </a:r>
            <a:r>
              <a:rPr lang="en-CA" sz="2000">
                <a:solidFill>
                  <a:schemeClr val="bg1"/>
                </a:solidFill>
                <a:latin typeface="IBM Plex Sans"/>
              </a:rPr>
              <a:t>required to be transparent</a:t>
            </a:r>
            <a:r>
              <a:rPr lang="en-CA" sz="2000" b="0">
                <a:solidFill>
                  <a:schemeClr val="bg1"/>
                </a:solidFill>
                <a:latin typeface="IBM Plex Sans"/>
              </a:rPr>
              <a:t> about their use by citing their use and/ or documenting their use in some other way. </a:t>
            </a:r>
            <a:endParaRPr lang="en-US" sz="2000" b="0">
              <a:solidFill>
                <a:schemeClr val="bg1"/>
              </a:solidFill>
              <a:latin typeface="IBM Plex Sans"/>
            </a:endParaRPr>
          </a:p>
        </p:txBody>
      </p:sp>
      <p:sp>
        <p:nvSpPr>
          <p:cNvPr id="5" name="Text Placeholder 4">
            <a:extLst>
              <a:ext uri="{FF2B5EF4-FFF2-40B4-BE49-F238E27FC236}">
                <a16:creationId xmlns:a16="http://schemas.microsoft.com/office/drawing/2014/main" id="{EEE3A186-6FDB-78A7-2FAE-B758107A03A1}"/>
              </a:ext>
            </a:extLst>
          </p:cNvPr>
          <p:cNvSpPr>
            <a:spLocks noGrp="1"/>
          </p:cNvSpPr>
          <p:nvPr>
            <p:ph type="body" idx="2"/>
          </p:nvPr>
        </p:nvSpPr>
        <p:spPr>
          <a:xfrm>
            <a:off x="7650939" y="3988146"/>
            <a:ext cx="4427450" cy="1990550"/>
          </a:xfrm>
        </p:spPr>
        <p:txBody>
          <a:bodyPr/>
          <a:lstStyle/>
          <a:p>
            <a:pPr marL="228600" indent="0"/>
            <a:r>
              <a:rPr lang="en-CA" sz="2000">
                <a:solidFill>
                  <a:schemeClr val="bg1"/>
                </a:solidFill>
              </a:rPr>
              <a:t>If an instructor does not permit students to use aids in their course, such as AI based tools (among others), then using them would be a breach of cheating in that course. </a:t>
            </a:r>
          </a:p>
          <a:p>
            <a:pPr marL="274320" indent="0"/>
            <a:endParaRPr lang="en-CA" sz="2000">
              <a:solidFill>
                <a:schemeClr val="bg1"/>
              </a:solidFill>
            </a:endParaRPr>
          </a:p>
          <a:p>
            <a:pPr marL="228600" indent="0"/>
            <a:endParaRPr lang="en-CA" sz="2000">
              <a:solidFill>
                <a:schemeClr val="bg1"/>
              </a:solidFill>
            </a:endParaRPr>
          </a:p>
          <a:p>
            <a:pPr marL="742950" indent="-285750">
              <a:lnSpc>
                <a:spcPct val="105000"/>
              </a:lnSpc>
              <a:buFont typeface="Arial,Sans-Serif"/>
              <a:buChar char="•"/>
            </a:pPr>
            <a:endParaRPr lang="en-CA" sz="2800" b="1">
              <a:solidFill>
                <a:srgbClr val="000000"/>
              </a:solidFill>
              <a:latin typeface="IBM Plex Sans SemiBold"/>
            </a:endParaRPr>
          </a:p>
          <a:p>
            <a:endParaRPr lang="en-US" b="1"/>
          </a:p>
        </p:txBody>
      </p:sp>
      <p:sp>
        <p:nvSpPr>
          <p:cNvPr id="6" name="Text Placeholder 5">
            <a:extLst>
              <a:ext uri="{FF2B5EF4-FFF2-40B4-BE49-F238E27FC236}">
                <a16:creationId xmlns:a16="http://schemas.microsoft.com/office/drawing/2014/main" id="{A0446980-69D7-E123-E003-14DCBC36B891}"/>
              </a:ext>
            </a:extLst>
          </p:cNvPr>
          <p:cNvSpPr>
            <a:spLocks noGrp="1"/>
          </p:cNvSpPr>
          <p:nvPr>
            <p:ph type="body" idx="3"/>
          </p:nvPr>
        </p:nvSpPr>
        <p:spPr>
          <a:xfrm>
            <a:off x="519197" y="1196975"/>
            <a:ext cx="6773796" cy="1295238"/>
          </a:xfrm>
        </p:spPr>
        <p:txBody>
          <a:bodyPr/>
          <a:lstStyle/>
          <a:p>
            <a:pPr marL="0" indent="0"/>
            <a:r>
              <a:rPr lang="en-CA" sz="2000">
                <a:solidFill>
                  <a:schemeClr val="tx1"/>
                </a:solidFill>
              </a:rPr>
              <a:t>According to </a:t>
            </a:r>
            <a:r>
              <a:rPr lang="en-CA" sz="2000" err="1">
                <a:solidFill>
                  <a:schemeClr val="tx1"/>
                </a:solidFill>
              </a:rPr>
              <a:t>YorkU's</a:t>
            </a:r>
            <a:r>
              <a:rPr lang="en-CA" sz="2000">
                <a:solidFill>
                  <a:schemeClr val="tx1"/>
                </a:solidFill>
              </a:rPr>
              <a:t> latest policy on academic integrity (Academic Conduct Policy), Cheating is defined as "the attempt to gain an improper advantage in an academic evaluation" (5.2a).</a:t>
            </a:r>
            <a:endParaRPr lang="en-US">
              <a:solidFill>
                <a:schemeClr val="tx1"/>
              </a:solidFill>
            </a:endParaRPr>
          </a:p>
        </p:txBody>
      </p:sp>
      <p:sp>
        <p:nvSpPr>
          <p:cNvPr id="7" name="Text Placeholder 6">
            <a:extLst>
              <a:ext uri="{FF2B5EF4-FFF2-40B4-BE49-F238E27FC236}">
                <a16:creationId xmlns:a16="http://schemas.microsoft.com/office/drawing/2014/main" id="{7947FB91-356E-9654-F479-48A8650114FB}"/>
              </a:ext>
            </a:extLst>
          </p:cNvPr>
          <p:cNvSpPr>
            <a:spLocks noGrp="1"/>
          </p:cNvSpPr>
          <p:nvPr>
            <p:ph type="body" idx="4"/>
          </p:nvPr>
        </p:nvSpPr>
        <p:spPr>
          <a:xfrm>
            <a:off x="408762" y="2578633"/>
            <a:ext cx="6773796" cy="2377497"/>
          </a:xfrm>
        </p:spPr>
        <p:txBody>
          <a:bodyPr/>
          <a:lstStyle/>
          <a:p>
            <a:pPr marL="182880" indent="0">
              <a:spcAft>
                <a:spcPts val="500"/>
              </a:spcAft>
            </a:pPr>
            <a:r>
              <a:rPr lang="en-CA" sz="2400">
                <a:solidFill>
                  <a:schemeClr val="accent1"/>
                </a:solidFill>
                <a:latin typeface="IBM Plex Sans Medium"/>
                <a:sym typeface="IBM Plex Sans Medium"/>
              </a:rPr>
              <a:t>Cheating examples include:</a:t>
            </a:r>
          </a:p>
          <a:p>
            <a:pPr marL="525780" indent="-342900">
              <a:buFont typeface="Arial,Sans-Serif"/>
              <a:buChar char="•"/>
            </a:pPr>
            <a:r>
              <a:rPr lang="en-CA" sz="2000">
                <a:solidFill>
                  <a:schemeClr val="tx1"/>
                </a:solidFill>
              </a:rPr>
              <a:t>Using an undocumented or unreferenced content generator, including the use of text-, image-, code-, or video-generating artificial intelligence (AI); </a:t>
            </a:r>
            <a:endParaRPr lang="en-US" sz="2000">
              <a:solidFill>
                <a:schemeClr val="tx1"/>
              </a:solidFill>
            </a:endParaRPr>
          </a:p>
          <a:p>
            <a:pPr marL="525780" indent="-342900">
              <a:spcBef>
                <a:spcPts val="600"/>
              </a:spcBef>
              <a:buFont typeface="Arial,Sans-Serif"/>
              <a:buChar char="•"/>
            </a:pPr>
            <a:r>
              <a:rPr lang="en-CA" sz="2000">
                <a:solidFill>
                  <a:schemeClr val="tx1"/>
                </a:solidFill>
              </a:rPr>
              <a:t>Obtaining assistance by means of documentary, artificial intelligence technology, electronic or other aids that are restricted by the instructor</a:t>
            </a:r>
          </a:p>
          <a:p>
            <a:pPr marL="228600" indent="0"/>
            <a:endParaRPr lang="en-CA" sz="2000">
              <a:solidFill>
                <a:schemeClr val="tx1"/>
              </a:solidFill>
            </a:endParaRPr>
          </a:p>
          <a:p>
            <a:pPr marL="228600" indent="0"/>
            <a:endParaRPr lang="en-CA" sz="2000" b="1">
              <a:solidFill>
                <a:schemeClr val="tx1"/>
              </a:solidFill>
              <a:latin typeface="IBM Plex Sans SemiBold"/>
            </a:endParaRPr>
          </a:p>
          <a:p>
            <a:pPr marL="228600" indent="0"/>
            <a:endParaRPr lang="en-CA" sz="2000" b="1">
              <a:solidFill>
                <a:schemeClr val="tx1"/>
              </a:solidFill>
              <a:latin typeface="IBM Plex Sans SemiBold"/>
            </a:endParaRPr>
          </a:p>
          <a:p>
            <a:pPr marL="228600" indent="0"/>
            <a:endParaRPr lang="en-CA" sz="2000" b="1">
              <a:solidFill>
                <a:srgbClr val="000000"/>
              </a:solidFill>
              <a:latin typeface="IBM Plex Sans SemiBold"/>
            </a:endParaRPr>
          </a:p>
          <a:p>
            <a:pPr marL="228600" indent="0"/>
            <a:endParaRPr lang="en-CA" sz="2000" b="1">
              <a:solidFill>
                <a:srgbClr val="000000"/>
              </a:solidFill>
              <a:latin typeface="IBM Plex Sans SemiBold"/>
            </a:endParaRPr>
          </a:p>
          <a:p>
            <a:endParaRPr lang="en-US" b="1">
              <a:solidFill>
                <a:srgbClr val="000000"/>
              </a:solidFill>
            </a:endParaRPr>
          </a:p>
        </p:txBody>
      </p:sp>
      <p:sp>
        <p:nvSpPr>
          <p:cNvPr id="9" name="Text Placeholder 6">
            <a:extLst>
              <a:ext uri="{FF2B5EF4-FFF2-40B4-BE49-F238E27FC236}">
                <a16:creationId xmlns:a16="http://schemas.microsoft.com/office/drawing/2014/main" id="{F3A3251D-F821-3D53-0776-AE995EC36C79}"/>
              </a:ext>
            </a:extLst>
          </p:cNvPr>
          <p:cNvSpPr txBox="1">
            <a:spLocks/>
          </p:cNvSpPr>
          <p:nvPr/>
        </p:nvSpPr>
        <p:spPr>
          <a:xfrm>
            <a:off x="406553" y="5366048"/>
            <a:ext cx="6773796" cy="83141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600"/>
              <a:buFont typeface="Arial"/>
              <a:buNone/>
              <a:defRPr sz="1600" b="0" i="0" u="none" strike="noStrike" cap="none">
                <a:solidFill>
                  <a:srgbClr val="262626"/>
                </a:solidFill>
                <a:latin typeface="IBM Plex Sans"/>
                <a:ea typeface="IBM Plex Sans"/>
                <a:cs typeface="IBM Plex Sans"/>
                <a:sym typeface="IBM Plex Sans"/>
              </a:defRPr>
            </a:lvl1pPr>
            <a:lvl2pPr marL="914400" marR="0" lvl="1" indent="-330200" algn="l" rtl="0">
              <a:lnSpc>
                <a:spcPct val="100000"/>
              </a:lnSpc>
              <a:spcBef>
                <a:spcPts val="300"/>
              </a:spcBef>
              <a:spcAft>
                <a:spcPts val="0"/>
              </a:spcAft>
              <a:buClr>
                <a:srgbClr val="262626"/>
              </a:buClr>
              <a:buSzPts val="1600"/>
              <a:buFont typeface="IBM Plex Sans"/>
              <a:buChar char="•"/>
              <a:defRPr sz="1600" b="0" i="0" u="none" strike="noStrike" cap="none">
                <a:solidFill>
                  <a:srgbClr val="262626"/>
                </a:solidFill>
                <a:latin typeface="IBM Plex Sans"/>
                <a:ea typeface="IBM Plex Sans"/>
                <a:cs typeface="IBM Plex Sans"/>
                <a:sym typeface="IBM Plex Sans"/>
              </a:defRPr>
            </a:lvl2pPr>
            <a:lvl3pPr marL="1371600" marR="0" lvl="2" indent="-317500" algn="l" rtl="0">
              <a:lnSpc>
                <a:spcPct val="100000"/>
              </a:lnSpc>
              <a:spcBef>
                <a:spcPts val="300"/>
              </a:spcBef>
              <a:spcAft>
                <a:spcPts val="0"/>
              </a:spcAft>
              <a:buClr>
                <a:schemeClr val="accent1"/>
              </a:buClr>
              <a:buSzPts val="1400"/>
              <a:buFont typeface="Arial"/>
              <a:buChar char="•"/>
              <a:defRPr sz="14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400"/>
              <a:buFont typeface="Arial"/>
              <a:buNone/>
              <a:defRPr sz="14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400"/>
              <a:buFont typeface="Arial"/>
              <a:buNone/>
              <a:defRPr sz="14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400"/>
              <a:buFont typeface="Arial"/>
              <a:buNone/>
              <a:defRPr sz="14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400"/>
              <a:buFont typeface="Arial"/>
              <a:buNone/>
              <a:defRPr sz="14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400"/>
              <a:buFont typeface="Arial"/>
              <a:buNone/>
              <a:defRPr sz="14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400"/>
              <a:buFont typeface="Arial"/>
              <a:buNone/>
              <a:defRPr sz="1400" b="0" i="0" u="none" strike="noStrike" cap="none">
                <a:solidFill>
                  <a:srgbClr val="262626"/>
                </a:solidFill>
                <a:latin typeface="IBM Plex Serif ExtraLight"/>
                <a:ea typeface="IBM Plex Serif ExtraLight"/>
                <a:cs typeface="IBM Plex Serif ExtraLight"/>
                <a:sym typeface="IBM Plex Serif ExtraLight"/>
              </a:defRPr>
            </a:lvl9pPr>
          </a:lstStyle>
          <a:p>
            <a:pPr marL="228600" indent="0"/>
            <a:r>
              <a:rPr lang="en-CA" sz="2400">
                <a:solidFill>
                  <a:schemeClr val="accent1"/>
                </a:solidFill>
                <a:latin typeface="IBM Plex Sans Medium"/>
              </a:rPr>
              <a:t>Discussion Question: </a:t>
            </a:r>
            <a:endParaRPr lang="en-US" sz="2400">
              <a:solidFill>
                <a:schemeClr val="accent1"/>
              </a:solidFill>
              <a:latin typeface="IBM Plex Sans Medium"/>
            </a:endParaRPr>
          </a:p>
          <a:p>
            <a:pPr marL="228600" indent="0"/>
            <a:r>
              <a:rPr lang="en-CA" sz="2000">
                <a:solidFill>
                  <a:schemeClr val="tx1"/>
                </a:solidFill>
              </a:rPr>
              <a:t>What is your interpretation of these statements? </a:t>
            </a:r>
            <a:endParaRPr lang="en-US" sz="2000">
              <a:solidFill>
                <a:schemeClr val="tx1"/>
              </a:solidFill>
            </a:endParaRPr>
          </a:p>
          <a:p>
            <a:pPr marL="228600" indent="0"/>
            <a:endParaRPr lang="en-CA" sz="2000">
              <a:solidFill>
                <a:schemeClr val="tx1"/>
              </a:solidFill>
            </a:endParaRPr>
          </a:p>
          <a:p>
            <a:pPr marL="228600" indent="0"/>
            <a:endParaRPr lang="en-CA" sz="2000">
              <a:solidFill>
                <a:schemeClr val="tx1"/>
              </a:solidFill>
            </a:endParaRPr>
          </a:p>
          <a:p>
            <a:pPr marL="228600" indent="0"/>
            <a:endParaRPr lang="en-CA" sz="2000" b="1">
              <a:solidFill>
                <a:srgbClr val="000000"/>
              </a:solidFill>
              <a:latin typeface="IBM Plex Sans SemiBold"/>
            </a:endParaRPr>
          </a:p>
          <a:p>
            <a:pPr marL="228600" indent="0"/>
            <a:endParaRPr lang="en-CA" sz="2000" b="1">
              <a:solidFill>
                <a:srgbClr val="000000"/>
              </a:solidFill>
              <a:latin typeface="IBM Plex Sans SemiBold"/>
            </a:endParaRPr>
          </a:p>
          <a:p>
            <a:pPr marL="228600" indent="0"/>
            <a:endParaRPr lang="en-CA" sz="2000" b="1">
              <a:solidFill>
                <a:srgbClr val="000000"/>
              </a:solidFill>
              <a:latin typeface="IBM Plex Sans SemiBold"/>
            </a:endParaRPr>
          </a:p>
          <a:p>
            <a:pPr marL="228600" indent="0"/>
            <a:endParaRPr lang="en-CA" sz="2000" b="1">
              <a:solidFill>
                <a:srgbClr val="000000"/>
              </a:solidFill>
              <a:latin typeface="IBM Plex Sans SemiBold"/>
            </a:endParaRPr>
          </a:p>
          <a:p>
            <a:endParaRPr lang="en-US" b="1">
              <a:solidFill>
                <a:srgbClr val="000000"/>
              </a:solidFill>
            </a:endParaRPr>
          </a:p>
        </p:txBody>
      </p:sp>
      <p:sp>
        <p:nvSpPr>
          <p:cNvPr id="11" name="Google Shape;658;p3">
            <a:extLst>
              <a:ext uri="{FF2B5EF4-FFF2-40B4-BE49-F238E27FC236}">
                <a16:creationId xmlns:a16="http://schemas.microsoft.com/office/drawing/2014/main" id="{C4E0B631-8D17-95DA-93EF-E2C2AA16CB4F}"/>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pic>
        <p:nvPicPr>
          <p:cNvPr id="10" name="Graphic 9" descr="Chat outline">
            <a:extLst>
              <a:ext uri="{FF2B5EF4-FFF2-40B4-BE49-F238E27FC236}">
                <a16:creationId xmlns:a16="http://schemas.microsoft.com/office/drawing/2014/main" id="{6AF0F336-7000-DAA0-C6D5-E0451EE000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99868" y="5060476"/>
            <a:ext cx="914400" cy="914400"/>
          </a:xfrm>
          <a:prstGeom prst="rect">
            <a:avLst/>
          </a:prstGeom>
        </p:spPr>
      </p:pic>
    </p:spTree>
    <p:extLst>
      <p:ext uri="{BB962C8B-B14F-4D97-AF65-F5344CB8AC3E}">
        <p14:creationId xmlns:p14="http://schemas.microsoft.com/office/powerpoint/2010/main" val="782061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9C3F95-69FC-870F-7722-DC1FB18EFF7A}"/>
              </a:ext>
            </a:extLst>
          </p:cNvPr>
          <p:cNvSpPr>
            <a:spLocks noGrp="1"/>
          </p:cNvSpPr>
          <p:nvPr>
            <p:ph type="sldNum" sz="quarter" idx="4294967295"/>
          </p:nvPr>
        </p:nvSpPr>
        <p:spPr>
          <a:xfrm>
            <a:off x="0" y="6303963"/>
            <a:ext cx="417513" cy="365125"/>
          </a:xfrm>
        </p:spPr>
        <p:txBody>
          <a:bodyPr/>
          <a:lstStyle/>
          <a:p>
            <a:pPr marL="0" lvl="0" indent="0" algn="l" rtl="0">
              <a:spcBef>
                <a:spcPts val="0"/>
              </a:spcBef>
              <a:spcAft>
                <a:spcPts val="0"/>
              </a:spcAft>
              <a:buNone/>
            </a:pPr>
            <a:fld id="{00000000-1234-1234-1234-123412341234}" type="slidenum">
              <a:rPr lang="en-CA"/>
              <a:t>15</a:t>
            </a:fld>
            <a:endParaRPr lang="en-CA"/>
          </a:p>
        </p:txBody>
      </p:sp>
      <p:sp>
        <p:nvSpPr>
          <p:cNvPr id="4" name="Title 3">
            <a:extLst>
              <a:ext uri="{FF2B5EF4-FFF2-40B4-BE49-F238E27FC236}">
                <a16:creationId xmlns:a16="http://schemas.microsoft.com/office/drawing/2014/main" id="{A4A4B4F4-3FA5-5030-D472-D97C56C8F1EC}"/>
              </a:ext>
            </a:extLst>
          </p:cNvPr>
          <p:cNvSpPr>
            <a:spLocks noGrp="1"/>
          </p:cNvSpPr>
          <p:nvPr>
            <p:ph type="title" idx="4294967295"/>
          </p:nvPr>
        </p:nvSpPr>
        <p:spPr>
          <a:xfrm>
            <a:off x="422897" y="368991"/>
            <a:ext cx="11161712" cy="720725"/>
          </a:xfrm>
        </p:spPr>
        <p:txBody>
          <a:bodyPr/>
          <a:lstStyle/>
          <a:p>
            <a:r>
              <a:rPr lang="en-US" sz="3000" b="0">
                <a:solidFill>
                  <a:schemeClr val="bg1"/>
                </a:solidFill>
                <a:cs typeface="Arial"/>
              </a:rPr>
              <a:t>Senate Policy on Academic Conduct: Student Responsibilities</a:t>
            </a:r>
            <a:br>
              <a:rPr lang="en-US">
                <a:cs typeface="Arial"/>
              </a:rPr>
            </a:br>
            <a:r>
              <a:rPr lang="en-US" sz="2200">
                <a:solidFill>
                  <a:schemeClr val="bg1"/>
                </a:solidFill>
                <a:cs typeface="Arial"/>
              </a:rPr>
              <a:t>Section </a:t>
            </a:r>
            <a:r>
              <a:rPr lang="en-US" sz="2200">
                <a:solidFill>
                  <a:schemeClr val="bg1"/>
                </a:solidFill>
              </a:rPr>
              <a:t>6.2</a:t>
            </a:r>
            <a:endParaRPr lang="en-US" sz="2200" b="0">
              <a:solidFill>
                <a:schemeClr val="bg1"/>
              </a:solidFill>
            </a:endParaRPr>
          </a:p>
        </p:txBody>
      </p:sp>
      <p:sp>
        <p:nvSpPr>
          <p:cNvPr id="12" name="TextBox 11">
            <a:extLst>
              <a:ext uri="{FF2B5EF4-FFF2-40B4-BE49-F238E27FC236}">
                <a16:creationId xmlns:a16="http://schemas.microsoft.com/office/drawing/2014/main" id="{56CCE3BE-7BA9-EB30-473B-6B0235191A1A}"/>
              </a:ext>
            </a:extLst>
          </p:cNvPr>
          <p:cNvSpPr txBox="1"/>
          <p:nvPr/>
        </p:nvSpPr>
        <p:spPr>
          <a:xfrm>
            <a:off x="988392" y="1421847"/>
            <a:ext cx="10209695" cy="466281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228600">
              <a:spcAft>
                <a:spcPts val="900"/>
              </a:spcAft>
            </a:pPr>
            <a:r>
              <a:rPr lang="en-US" sz="1800" b="1">
                <a:solidFill>
                  <a:srgbClr val="262626"/>
                </a:solidFill>
                <a:latin typeface="IBM Plex Sans"/>
              </a:rPr>
              <a:t>It is the responsibility of students to: </a:t>
            </a:r>
            <a:endParaRPr lang="en-US" sz="1800">
              <a:latin typeface="IBM Plex Sans"/>
            </a:endParaRPr>
          </a:p>
          <a:p>
            <a:pPr marL="685800" indent="-457200">
              <a:spcAft>
                <a:spcPts val="900"/>
              </a:spcAft>
              <a:buAutoNum type="alphaLcParenR"/>
            </a:pPr>
            <a:r>
              <a:rPr lang="en-US" sz="1800">
                <a:solidFill>
                  <a:srgbClr val="262626"/>
                </a:solidFill>
                <a:latin typeface="IBM Plex Sans"/>
              </a:rPr>
              <a:t>read and become familiar with this Policy and to comply with the principles and practices of good academic conduct set out herein;  </a:t>
            </a:r>
            <a:endParaRPr lang="en-US" sz="1800">
              <a:latin typeface="IBM Plex Sans"/>
            </a:endParaRPr>
          </a:p>
          <a:p>
            <a:pPr marL="685800" indent="-457200">
              <a:spcAft>
                <a:spcPts val="900"/>
              </a:spcAft>
              <a:buAutoNum type="alphaLcParenR"/>
            </a:pPr>
            <a:r>
              <a:rPr lang="en-US" sz="1800">
                <a:solidFill>
                  <a:srgbClr val="262626"/>
                </a:solidFill>
                <a:latin typeface="IBM Plex Sans"/>
              </a:rPr>
              <a:t>become familiar with related educational resources including, but not limited to those  offered through the office of the Vice-Provost academic; York University libraries; York University Writing Centre, and at the Faculty level. </a:t>
            </a:r>
            <a:endParaRPr lang="en-US" sz="1800">
              <a:latin typeface="IBM Plex Sans"/>
            </a:endParaRPr>
          </a:p>
          <a:p>
            <a:pPr marL="685800" indent="-457200">
              <a:spcAft>
                <a:spcPts val="900"/>
              </a:spcAft>
              <a:buAutoNum type="alphaLcParenR"/>
            </a:pPr>
            <a:r>
              <a:rPr lang="en-US" sz="1800" b="1">
                <a:solidFill>
                  <a:srgbClr val="262626"/>
                </a:solidFill>
                <a:latin typeface="IBM Plex Sans"/>
              </a:rPr>
              <a:t>follow their instructors’ expectations for using text-, image-, code-, or video-generating artificial intelligence (AI); referencing sources; group work and collaboration, and be proactive in pursuit of clarification and resources to support these expectations; </a:t>
            </a:r>
            <a:endParaRPr lang="en-US" sz="1800">
              <a:latin typeface="IBM Plex Sans"/>
            </a:endParaRPr>
          </a:p>
          <a:p>
            <a:pPr marL="685800" indent="-457200">
              <a:spcAft>
                <a:spcPts val="900"/>
              </a:spcAft>
              <a:buAutoNum type="alphaLcParenR"/>
            </a:pPr>
            <a:r>
              <a:rPr lang="en-US" sz="1800">
                <a:solidFill>
                  <a:srgbClr val="262626"/>
                </a:solidFill>
                <a:latin typeface="IBM Plex Sans"/>
              </a:rPr>
              <a:t>take necessary precautions to prevent their work from being used by other students;  </a:t>
            </a:r>
            <a:endParaRPr lang="en-US" sz="1800">
              <a:latin typeface="IBM Plex Sans"/>
            </a:endParaRPr>
          </a:p>
          <a:p>
            <a:pPr marL="685800" indent="-457200">
              <a:spcAft>
                <a:spcPts val="900"/>
              </a:spcAft>
              <a:buAutoNum type="alphaLcParenR"/>
            </a:pPr>
            <a:r>
              <a:rPr lang="en-US" sz="1800">
                <a:solidFill>
                  <a:srgbClr val="262626"/>
                </a:solidFill>
                <a:latin typeface="IBM Plex Sans"/>
              </a:rPr>
              <a:t>use course and exam software in a manner that is consistent with this policy; and </a:t>
            </a:r>
            <a:endParaRPr lang="en-US" sz="1800">
              <a:latin typeface="IBM Plex Sans"/>
            </a:endParaRPr>
          </a:p>
          <a:p>
            <a:pPr marL="685800" indent="-457200">
              <a:spcAft>
                <a:spcPts val="900"/>
              </a:spcAft>
              <a:buAutoNum type="alphaLcParenR"/>
            </a:pPr>
            <a:r>
              <a:rPr lang="en-US" sz="1800">
                <a:solidFill>
                  <a:srgbClr val="262626"/>
                </a:solidFill>
                <a:latin typeface="IBM Plex Sans"/>
              </a:rPr>
              <a:t>act in accordance with this policy and/or the Policy on Responsible Conduct of Research when conducting and reporting research.   </a:t>
            </a:r>
            <a:endParaRPr lang="en-US" sz="1800">
              <a:latin typeface="IBM Plex Sans"/>
            </a:endParaRPr>
          </a:p>
        </p:txBody>
      </p:sp>
    </p:spTree>
    <p:extLst>
      <p:ext uri="{BB962C8B-B14F-4D97-AF65-F5344CB8AC3E}">
        <p14:creationId xmlns:p14="http://schemas.microsoft.com/office/powerpoint/2010/main" val="418882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47A5036-4449-A5D1-0BDD-D3750B7FF1BF}"/>
              </a:ext>
            </a:extLst>
          </p:cNvPr>
          <p:cNvSpPr>
            <a:spLocks noGrp="1"/>
          </p:cNvSpPr>
          <p:nvPr>
            <p:ph type="pic" idx="2"/>
          </p:nvPr>
        </p:nvSpPr>
        <p:spPr/>
        <p:txBody>
          <a:bodyPr/>
          <a:lstStyle/>
          <a:p>
            <a:endParaRPr lang="en-CA"/>
          </a:p>
        </p:txBody>
      </p:sp>
      <p:sp>
        <p:nvSpPr>
          <p:cNvPr id="3" name="Title 2">
            <a:extLst>
              <a:ext uri="{FF2B5EF4-FFF2-40B4-BE49-F238E27FC236}">
                <a16:creationId xmlns:a16="http://schemas.microsoft.com/office/drawing/2014/main" id="{E90B6A20-DD44-6DC0-4D46-6297BBCCACBA}"/>
              </a:ext>
            </a:extLst>
          </p:cNvPr>
          <p:cNvSpPr>
            <a:spLocks noGrp="1"/>
          </p:cNvSpPr>
          <p:nvPr>
            <p:ph type="title"/>
          </p:nvPr>
        </p:nvSpPr>
        <p:spPr>
          <a:solidFill>
            <a:schemeClr val="bg1"/>
          </a:solidFill>
        </p:spPr>
        <p:txBody>
          <a:bodyPr/>
          <a:lstStyle/>
          <a:p>
            <a:r>
              <a:rPr lang="en-US" sz="3200" b="0">
                <a:solidFill>
                  <a:srgbClr val="E11837"/>
                </a:solidFill>
              </a:rPr>
              <a:t>Course Policy: </a:t>
            </a:r>
            <a:br>
              <a:rPr lang="en-US" sz="3200" b="0"/>
            </a:br>
            <a:r>
              <a:rPr lang="en-US" sz="3200" b="0">
                <a:solidFill>
                  <a:srgbClr val="E11837"/>
                </a:solidFill>
              </a:rPr>
              <a:t>Use of AI-Based Tools Permitted</a:t>
            </a:r>
            <a:endParaRPr lang="en-US" sz="3200"/>
          </a:p>
        </p:txBody>
      </p:sp>
      <p:sp>
        <p:nvSpPr>
          <p:cNvPr id="4" name="Slide Number Placeholder 3">
            <a:extLst>
              <a:ext uri="{FF2B5EF4-FFF2-40B4-BE49-F238E27FC236}">
                <a16:creationId xmlns:a16="http://schemas.microsoft.com/office/drawing/2014/main" id="{D00BF601-7BC2-2850-0924-DAB099463F7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CA"/>
              <a:t>16</a:t>
            </a:fld>
            <a:endParaRPr lang="en-CA"/>
          </a:p>
        </p:txBody>
      </p:sp>
      <p:sp>
        <p:nvSpPr>
          <p:cNvPr id="7" name="Text Placeholder 6">
            <a:extLst>
              <a:ext uri="{FF2B5EF4-FFF2-40B4-BE49-F238E27FC236}">
                <a16:creationId xmlns:a16="http://schemas.microsoft.com/office/drawing/2014/main" id="{24172AAF-AD08-3B67-019E-0271DF951DD3}"/>
              </a:ext>
            </a:extLst>
          </p:cNvPr>
          <p:cNvSpPr>
            <a:spLocks noGrp="1"/>
          </p:cNvSpPr>
          <p:nvPr>
            <p:ph type="body" idx="4"/>
          </p:nvPr>
        </p:nvSpPr>
        <p:spPr>
          <a:xfrm>
            <a:off x="436924" y="2409694"/>
            <a:ext cx="4674348" cy="3212082"/>
          </a:xfrm>
        </p:spPr>
        <p:txBody>
          <a:bodyPr/>
          <a:lstStyle/>
          <a:p>
            <a:pPr marL="0" indent="0">
              <a:spcAft>
                <a:spcPts val="300"/>
              </a:spcAft>
            </a:pPr>
            <a:r>
              <a:rPr lang="en-US" sz="2000"/>
              <a:t>For </a:t>
            </a:r>
            <a:r>
              <a:rPr lang="en-US" sz="2000">
                <a:highlight>
                  <a:srgbClr val="FFFF00"/>
                </a:highlight>
              </a:rPr>
              <a:t>some/all </a:t>
            </a:r>
            <a:r>
              <a:rPr lang="en-US" sz="2000"/>
              <a:t>assignments in this course, the use of </a:t>
            </a:r>
            <a:r>
              <a:rPr lang="en-US" sz="2000" err="1"/>
              <a:t>GenAI</a:t>
            </a:r>
            <a:r>
              <a:rPr lang="en-US" sz="2000"/>
              <a:t> tools is permitted. For each assignment, information will be provided on whether you can use these tools, how these tools may be used, and how to be transparent about their use. </a:t>
            </a:r>
            <a:endParaRPr lang="en-US" sz="2000">
              <a:solidFill>
                <a:schemeClr val="tx1"/>
              </a:solidFill>
            </a:endParaRPr>
          </a:p>
          <a:p>
            <a:pPr marL="342900" indent="-342900">
              <a:spcAft>
                <a:spcPts val="300"/>
              </a:spcAft>
              <a:buChar char="•"/>
            </a:pPr>
            <a:r>
              <a:rPr lang="en-US" sz="2000"/>
              <a:t>For example, on each assignment, you will see one of the following statements that clarifies whether you can use AI-based tools. </a:t>
            </a:r>
            <a:endParaRPr lang="en-US" sz="2000">
              <a:solidFill>
                <a:schemeClr val="tx1"/>
              </a:solidFill>
            </a:endParaRPr>
          </a:p>
          <a:p>
            <a:pPr marL="342900" indent="-342900">
              <a:spcAft>
                <a:spcPts val="300"/>
              </a:spcAft>
              <a:buChar char="•"/>
            </a:pPr>
            <a:r>
              <a:rPr lang="en-US" sz="2000"/>
              <a:t>Do you have any questions about these statements? </a:t>
            </a:r>
          </a:p>
        </p:txBody>
      </p:sp>
      <p:pic>
        <p:nvPicPr>
          <p:cNvPr id="11" name="Picture 10" descr="A chart with text on it&#10;&#10;Description automatically generated">
            <a:extLst>
              <a:ext uri="{FF2B5EF4-FFF2-40B4-BE49-F238E27FC236}">
                <a16:creationId xmlns:a16="http://schemas.microsoft.com/office/drawing/2014/main" id="{3FE732E0-4ECC-9A43-AD3B-534F71C2E92C}"/>
              </a:ext>
            </a:extLst>
          </p:cNvPr>
          <p:cNvPicPr>
            <a:picLocks noChangeAspect="1"/>
          </p:cNvPicPr>
          <p:nvPr/>
        </p:nvPicPr>
        <p:blipFill>
          <a:blip r:embed="rId3"/>
          <a:stretch>
            <a:fillRect/>
          </a:stretch>
        </p:blipFill>
        <p:spPr>
          <a:xfrm>
            <a:off x="18389126" y="645547"/>
            <a:ext cx="7715377" cy="5570851"/>
          </a:xfrm>
          <a:prstGeom prst="rect">
            <a:avLst/>
          </a:prstGeom>
        </p:spPr>
      </p:pic>
      <p:pic>
        <p:nvPicPr>
          <p:cNvPr id="16" name="Picture 15" descr="A chart with text on it&#10;&#10;Description automatically generated">
            <a:extLst>
              <a:ext uri="{FF2B5EF4-FFF2-40B4-BE49-F238E27FC236}">
                <a16:creationId xmlns:a16="http://schemas.microsoft.com/office/drawing/2014/main" id="{E2F70EFB-904A-A67C-6532-B2941DEAABD1}"/>
              </a:ext>
            </a:extLst>
          </p:cNvPr>
          <p:cNvPicPr>
            <a:picLocks noChangeAspect="1"/>
          </p:cNvPicPr>
          <p:nvPr/>
        </p:nvPicPr>
        <p:blipFill rotWithShape="1">
          <a:blip r:embed="rId3"/>
          <a:srcRect l="-251" t="18892" r="-131" b="692"/>
          <a:stretch/>
        </p:blipFill>
        <p:spPr>
          <a:xfrm>
            <a:off x="5302670" y="2460880"/>
            <a:ext cx="6375060" cy="3671270"/>
          </a:xfrm>
          <a:prstGeom prst="rect">
            <a:avLst/>
          </a:prstGeom>
        </p:spPr>
      </p:pic>
      <p:sp>
        <p:nvSpPr>
          <p:cNvPr id="9" name="Rectangle: Rounded Corners 8">
            <a:extLst>
              <a:ext uri="{FF2B5EF4-FFF2-40B4-BE49-F238E27FC236}">
                <a16:creationId xmlns:a16="http://schemas.microsoft.com/office/drawing/2014/main" id="{B72D2E47-49EA-2DB4-DC79-4CFC72BB2FC9}"/>
              </a:ext>
            </a:extLst>
          </p:cNvPr>
          <p:cNvSpPr/>
          <p:nvPr/>
        </p:nvSpPr>
        <p:spPr>
          <a:xfrm rot="20520000">
            <a:off x="2452819" y="2124168"/>
            <a:ext cx="9000226" cy="2861093"/>
          </a:xfrm>
          <a:prstGeom prst="roundRect">
            <a:avLst/>
          </a:prstGeom>
          <a:solidFill>
            <a:srgbClr val="FFFF00"/>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a:solidFill>
                  <a:schemeClr val="tx1"/>
                </a:solidFill>
                <a:latin typeface="IBM Plex Sans"/>
                <a:cs typeface="Arial"/>
              </a:rPr>
              <a:t>OPTION 1: </a:t>
            </a:r>
            <a:r>
              <a:rPr lang="en-US" sz="3200">
                <a:solidFill>
                  <a:srgbClr val="E11837"/>
                </a:solidFill>
                <a:latin typeface="IBM Plex Sans SemiBold"/>
                <a:cs typeface="Arial"/>
              </a:rPr>
              <a:t>Use of AI-Based Tools Permitted</a:t>
            </a:r>
            <a:endParaRPr lang="en-US" sz="3200">
              <a:solidFill>
                <a:schemeClr val="tx1"/>
              </a:solidFill>
              <a:latin typeface="IBM Plex Sans"/>
              <a:cs typeface="Arial"/>
            </a:endParaRPr>
          </a:p>
          <a:p>
            <a:pPr algn="ctr"/>
            <a:endParaRPr lang="en-US" sz="3200">
              <a:solidFill>
                <a:schemeClr val="tx1"/>
              </a:solidFill>
              <a:latin typeface="IBM Plex Sans"/>
              <a:cs typeface="Arial"/>
            </a:endParaRPr>
          </a:p>
          <a:p>
            <a:pPr algn="ctr"/>
            <a:r>
              <a:rPr lang="en-US" sz="3200">
                <a:solidFill>
                  <a:schemeClr val="tx1"/>
                </a:solidFill>
                <a:latin typeface="IBM Plex Sans"/>
                <a:cs typeface="Arial"/>
              </a:rPr>
              <a:t>Please choose ONE option that best reflects your course policy and delete the other options before sharing with students</a:t>
            </a:r>
          </a:p>
        </p:txBody>
      </p:sp>
      <p:sp>
        <p:nvSpPr>
          <p:cNvPr id="20" name="Google Shape;658;p3">
            <a:extLst>
              <a:ext uri="{FF2B5EF4-FFF2-40B4-BE49-F238E27FC236}">
                <a16:creationId xmlns:a16="http://schemas.microsoft.com/office/drawing/2014/main" id="{570854B0-3F17-D0B0-40BF-C4AE607E89ED}"/>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1651423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hart with text on it&#10;&#10;Description automatically generated">
            <a:extLst>
              <a:ext uri="{FF2B5EF4-FFF2-40B4-BE49-F238E27FC236}">
                <a16:creationId xmlns:a16="http://schemas.microsoft.com/office/drawing/2014/main" id="{5672F8D1-1285-64A8-0E51-E7DC2604E0E7}"/>
              </a:ext>
            </a:extLst>
          </p:cNvPr>
          <p:cNvPicPr>
            <a:picLocks noChangeAspect="1"/>
          </p:cNvPicPr>
          <p:nvPr/>
        </p:nvPicPr>
        <p:blipFill rotWithShape="1">
          <a:blip r:embed="rId3"/>
          <a:srcRect l="-251" t="18892" r="-131" b="692"/>
          <a:stretch/>
        </p:blipFill>
        <p:spPr>
          <a:xfrm>
            <a:off x="5177911" y="2472254"/>
            <a:ext cx="7034701" cy="4387776"/>
          </a:xfrm>
          <a:prstGeom prst="rect">
            <a:avLst/>
          </a:prstGeom>
        </p:spPr>
      </p:pic>
      <p:sp>
        <p:nvSpPr>
          <p:cNvPr id="3" name="Title 2">
            <a:extLst>
              <a:ext uri="{FF2B5EF4-FFF2-40B4-BE49-F238E27FC236}">
                <a16:creationId xmlns:a16="http://schemas.microsoft.com/office/drawing/2014/main" id="{E90B6A20-DD44-6DC0-4D46-6297BBCCACBA}"/>
              </a:ext>
            </a:extLst>
          </p:cNvPr>
          <p:cNvSpPr>
            <a:spLocks noGrp="1"/>
          </p:cNvSpPr>
          <p:nvPr>
            <p:ph type="title"/>
          </p:nvPr>
        </p:nvSpPr>
        <p:spPr>
          <a:solidFill>
            <a:schemeClr val="bg1"/>
          </a:solidFill>
        </p:spPr>
        <p:txBody>
          <a:bodyPr/>
          <a:lstStyle/>
          <a:p>
            <a:r>
              <a:rPr lang="en-US" sz="3200" b="0">
                <a:solidFill>
                  <a:srgbClr val="E11837"/>
                </a:solidFill>
              </a:rPr>
              <a:t>Course Policy: </a:t>
            </a:r>
            <a:br>
              <a:rPr lang="en-US" sz="3200" b="0"/>
            </a:br>
            <a:r>
              <a:rPr lang="en-US" sz="3200" b="0">
                <a:solidFill>
                  <a:srgbClr val="E11837"/>
                </a:solidFill>
              </a:rPr>
              <a:t>Use of AI-Based Tools Required</a:t>
            </a:r>
            <a:endParaRPr lang="en-US" sz="3200"/>
          </a:p>
        </p:txBody>
      </p:sp>
      <p:sp>
        <p:nvSpPr>
          <p:cNvPr id="4" name="Slide Number Placeholder 3">
            <a:extLst>
              <a:ext uri="{FF2B5EF4-FFF2-40B4-BE49-F238E27FC236}">
                <a16:creationId xmlns:a16="http://schemas.microsoft.com/office/drawing/2014/main" id="{D00BF601-7BC2-2850-0924-DAB099463F7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CA"/>
              <a:t>17</a:t>
            </a:fld>
            <a:endParaRPr lang="en-CA"/>
          </a:p>
        </p:txBody>
      </p:sp>
      <p:sp>
        <p:nvSpPr>
          <p:cNvPr id="5" name="Text Placeholder 4">
            <a:extLst>
              <a:ext uri="{FF2B5EF4-FFF2-40B4-BE49-F238E27FC236}">
                <a16:creationId xmlns:a16="http://schemas.microsoft.com/office/drawing/2014/main" id="{23C48FDF-D77B-0264-D0FF-14AA61108E76}"/>
              </a:ext>
            </a:extLst>
          </p:cNvPr>
          <p:cNvSpPr>
            <a:spLocks noGrp="1"/>
          </p:cNvSpPr>
          <p:nvPr>
            <p:ph type="body" idx="1"/>
          </p:nvPr>
        </p:nvSpPr>
        <p:spPr>
          <a:xfrm>
            <a:off x="301730" y="2468097"/>
            <a:ext cx="5400000" cy="455613"/>
          </a:xfrm>
        </p:spPr>
        <p:txBody>
          <a:bodyPr/>
          <a:lstStyle/>
          <a:p>
            <a:r>
              <a:rPr lang="en-US" sz="2400"/>
              <a:t>COURSE SYLLABUS STATEMENT</a:t>
            </a:r>
            <a:endParaRPr lang="en-US" sz="2400">
              <a:solidFill>
                <a:srgbClr val="000000"/>
              </a:solidFill>
            </a:endParaRPr>
          </a:p>
        </p:txBody>
      </p:sp>
      <p:sp>
        <p:nvSpPr>
          <p:cNvPr id="7" name="Text Placeholder 6">
            <a:extLst>
              <a:ext uri="{FF2B5EF4-FFF2-40B4-BE49-F238E27FC236}">
                <a16:creationId xmlns:a16="http://schemas.microsoft.com/office/drawing/2014/main" id="{24172AAF-AD08-3B67-019E-0271DF951DD3}"/>
              </a:ext>
            </a:extLst>
          </p:cNvPr>
          <p:cNvSpPr>
            <a:spLocks noGrp="1"/>
          </p:cNvSpPr>
          <p:nvPr>
            <p:ph type="body" idx="4"/>
          </p:nvPr>
        </p:nvSpPr>
        <p:spPr>
          <a:xfrm>
            <a:off x="518859" y="2923496"/>
            <a:ext cx="4487580" cy="3253905"/>
          </a:xfrm>
        </p:spPr>
        <p:txBody>
          <a:bodyPr/>
          <a:lstStyle/>
          <a:p>
            <a:pPr marL="0" indent="0"/>
            <a:r>
              <a:rPr lang="en-US" sz="2000">
                <a:solidFill>
                  <a:srgbClr val="200800"/>
                </a:solidFill>
              </a:rPr>
              <a:t>In this course, the use of generative Artificial Intelligence (</a:t>
            </a:r>
            <a:r>
              <a:rPr lang="en-US" sz="2000" err="1">
                <a:solidFill>
                  <a:srgbClr val="200800"/>
                </a:solidFill>
              </a:rPr>
              <a:t>GenAI</a:t>
            </a:r>
            <a:r>
              <a:rPr lang="en-US" sz="2000">
                <a:solidFill>
                  <a:srgbClr val="200800"/>
                </a:solidFill>
              </a:rPr>
              <a:t>) tools is required for </a:t>
            </a:r>
            <a:r>
              <a:rPr lang="en-US" sz="2000">
                <a:solidFill>
                  <a:srgbClr val="200800"/>
                </a:solidFill>
                <a:highlight>
                  <a:srgbClr val="FFFF00"/>
                </a:highlight>
              </a:rPr>
              <a:t>certain assignments / all course assessments</a:t>
            </a:r>
            <a:r>
              <a:rPr lang="en-US" sz="2000">
                <a:solidFill>
                  <a:srgbClr val="200800"/>
                </a:solidFill>
              </a:rPr>
              <a:t>. You are expected to use these tools </a:t>
            </a:r>
            <a:r>
              <a:rPr lang="en-US" sz="2000">
                <a:solidFill>
                  <a:srgbClr val="200800"/>
                </a:solidFill>
                <a:highlight>
                  <a:srgbClr val="FFFF00"/>
                </a:highlight>
              </a:rPr>
              <a:t>as learning aids / to help plan assignments / to help produce assignments</a:t>
            </a:r>
            <a:r>
              <a:rPr lang="en-US" sz="2000">
                <a:solidFill>
                  <a:srgbClr val="200800"/>
                </a:solidFill>
              </a:rPr>
              <a:t>. Part of this requirement includes evaluating the generated output and citing the use of these tools properly. </a:t>
            </a:r>
            <a:endParaRPr lang="en-US" sz="2000"/>
          </a:p>
          <a:p>
            <a:pPr marL="0" indent="0"/>
            <a:endParaRPr lang="en-US" sz="2000">
              <a:solidFill>
                <a:schemeClr val="tx1"/>
              </a:solidFill>
            </a:endParaRPr>
          </a:p>
        </p:txBody>
      </p:sp>
      <p:sp>
        <p:nvSpPr>
          <p:cNvPr id="9" name="Rectangle: Rounded Corners 8">
            <a:extLst>
              <a:ext uri="{FF2B5EF4-FFF2-40B4-BE49-F238E27FC236}">
                <a16:creationId xmlns:a16="http://schemas.microsoft.com/office/drawing/2014/main" id="{B72D2E47-49EA-2DB4-DC79-4CFC72BB2FC9}"/>
              </a:ext>
            </a:extLst>
          </p:cNvPr>
          <p:cNvSpPr/>
          <p:nvPr/>
        </p:nvSpPr>
        <p:spPr>
          <a:xfrm rot="20520000">
            <a:off x="2451103" y="1846227"/>
            <a:ext cx="9000226" cy="2861093"/>
          </a:xfrm>
          <a:prstGeom prst="roundRect">
            <a:avLst/>
          </a:prstGeom>
          <a:solidFill>
            <a:srgbClr val="FFFF00"/>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IBM Plex Sans"/>
                <a:cs typeface="Arial"/>
              </a:rPr>
              <a:t>OPTION 2: </a:t>
            </a:r>
            <a:r>
              <a:rPr lang="en-US" sz="3200">
                <a:solidFill>
                  <a:srgbClr val="E11837"/>
                </a:solidFill>
                <a:latin typeface="IBM Plex Sans SemiBold"/>
                <a:cs typeface="Arial"/>
              </a:rPr>
              <a:t>Use of AI-Based Tools Required</a:t>
            </a:r>
            <a:endParaRPr lang="en-US" sz="3200">
              <a:solidFill>
                <a:schemeClr val="tx1"/>
              </a:solidFill>
              <a:latin typeface="IBM Plex Sans"/>
              <a:cs typeface="Arial"/>
            </a:endParaRPr>
          </a:p>
          <a:p>
            <a:pPr algn="ctr"/>
            <a:endParaRPr lang="en-US" sz="3200">
              <a:solidFill>
                <a:schemeClr val="tx1"/>
              </a:solidFill>
              <a:latin typeface="IBM Plex Sans"/>
              <a:cs typeface="Arial"/>
            </a:endParaRPr>
          </a:p>
          <a:p>
            <a:pPr algn="ctr"/>
            <a:r>
              <a:rPr lang="en-US" sz="3200">
                <a:solidFill>
                  <a:schemeClr val="tx1"/>
                </a:solidFill>
                <a:latin typeface="IBM Plex Sans"/>
                <a:cs typeface="Arial"/>
              </a:rPr>
              <a:t>Please choose ONE option that best reflects your course policy and delete the other options before sharing with students</a:t>
            </a:r>
          </a:p>
        </p:txBody>
      </p:sp>
      <p:sp>
        <p:nvSpPr>
          <p:cNvPr id="11" name="Google Shape;658;p3">
            <a:extLst>
              <a:ext uri="{FF2B5EF4-FFF2-40B4-BE49-F238E27FC236}">
                <a16:creationId xmlns:a16="http://schemas.microsoft.com/office/drawing/2014/main" id="{5DADB54F-AEF0-FF1F-2315-BC9989F74E15}"/>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4130113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09F023E-17BA-BFE6-861A-2D23465C7B02}"/>
              </a:ext>
            </a:extLst>
          </p:cNvPr>
          <p:cNvSpPr>
            <a:spLocks noGrp="1"/>
          </p:cNvSpPr>
          <p:nvPr>
            <p:ph type="sldNum" sz="quarter" idx="15"/>
          </p:nvPr>
        </p:nvSpPr>
        <p:spPr/>
        <p:txBody>
          <a:bodyPr/>
          <a:lstStyle/>
          <a:p>
            <a:fld id="{31178795-3F2B-49C5-8928-AAD43C25A489}" type="slidenum">
              <a:rPr lang="en-CA" smtClean="0"/>
              <a:t>18</a:t>
            </a:fld>
            <a:endParaRPr lang="en-CA"/>
          </a:p>
        </p:txBody>
      </p:sp>
      <p:sp>
        <p:nvSpPr>
          <p:cNvPr id="4" name="Content Placeholder 3">
            <a:extLst>
              <a:ext uri="{FF2B5EF4-FFF2-40B4-BE49-F238E27FC236}">
                <a16:creationId xmlns:a16="http://schemas.microsoft.com/office/drawing/2014/main" id="{D7A322B2-1870-BF00-B12F-279E94D3311C}"/>
              </a:ext>
            </a:extLst>
          </p:cNvPr>
          <p:cNvSpPr>
            <a:spLocks noGrp="1"/>
          </p:cNvSpPr>
          <p:nvPr>
            <p:ph idx="1"/>
          </p:nvPr>
        </p:nvSpPr>
        <p:spPr>
          <a:xfrm>
            <a:off x="3712259" y="504513"/>
            <a:ext cx="7810076" cy="5557472"/>
          </a:xfrm>
        </p:spPr>
        <p:txBody>
          <a:bodyPr>
            <a:noAutofit/>
          </a:bodyPr>
          <a:lstStyle/>
          <a:p>
            <a:pPr marL="445770" indent="0"/>
            <a:endParaRPr lang="en-US">
              <a:solidFill>
                <a:srgbClr val="FF0000"/>
              </a:solidFill>
              <a:highlight>
                <a:srgbClr val="FFFFFF"/>
              </a:highlight>
              <a:latin typeface="Arial"/>
              <a:cs typeface="Arial"/>
            </a:endParaRPr>
          </a:p>
          <a:p>
            <a:pPr>
              <a:buFont typeface="Arial"/>
              <a:buChar char="•"/>
            </a:pPr>
            <a:r>
              <a:rPr lang="en-US" sz="2000" dirty="0">
                <a:solidFill>
                  <a:srgbClr val="000000"/>
                </a:solidFill>
                <a:highlight>
                  <a:srgbClr val="FFFF00"/>
                </a:highlight>
                <a:cs typeface="Arial"/>
              </a:rPr>
              <a:t>[Include and edit this slide to provide instructions about the process for opting out of an assessment that requires use of </a:t>
            </a:r>
            <a:r>
              <a:rPr lang="en-US" sz="2000" dirty="0" err="1">
                <a:solidFill>
                  <a:srgbClr val="000000"/>
                </a:solidFill>
                <a:highlight>
                  <a:srgbClr val="FFFF00"/>
                </a:highlight>
                <a:cs typeface="Arial"/>
              </a:rPr>
              <a:t>GenAI</a:t>
            </a:r>
            <a:r>
              <a:rPr lang="en-US" sz="2000" dirty="0">
                <a:solidFill>
                  <a:srgbClr val="000000"/>
                </a:solidFill>
                <a:highlight>
                  <a:srgbClr val="FFFF00"/>
                </a:highlight>
                <a:cs typeface="Arial"/>
              </a:rPr>
              <a:t>. ] </a:t>
            </a:r>
            <a:r>
              <a:rPr lang="en-US" sz="2000" dirty="0">
                <a:solidFill>
                  <a:srgbClr val="000000"/>
                </a:solidFill>
                <a:highlight>
                  <a:srgbClr val="FFFFFF"/>
                </a:highlight>
                <a:cs typeface="Arial"/>
              </a:rPr>
              <a:t>In this class, students have the option to opt out of an assessment that requires the use of </a:t>
            </a:r>
            <a:r>
              <a:rPr lang="en-US" sz="2000" dirty="0" err="1">
                <a:solidFill>
                  <a:srgbClr val="000000"/>
                </a:solidFill>
                <a:highlight>
                  <a:srgbClr val="FFFFFF"/>
                </a:highlight>
                <a:cs typeface="Arial"/>
              </a:rPr>
              <a:t>GenAI</a:t>
            </a:r>
            <a:r>
              <a:rPr lang="en-US" sz="2000" dirty="0">
                <a:solidFill>
                  <a:srgbClr val="000000"/>
                </a:solidFill>
                <a:highlight>
                  <a:srgbClr val="FFFFFF"/>
                </a:highlight>
                <a:cs typeface="Arial"/>
              </a:rPr>
              <a:t>. This option requires students to seek approval beforehand and to </a:t>
            </a:r>
            <a:r>
              <a:rPr lang="en-US" sz="2000" dirty="0">
                <a:solidFill>
                  <a:srgbClr val="333333"/>
                </a:solidFill>
                <a:highlight>
                  <a:srgbClr val="FFFFFF"/>
                </a:highlight>
                <a:cs typeface="Arial"/>
              </a:rPr>
              <a:t>provide evidence of their learning through an alternative and equivalent assessment. </a:t>
            </a:r>
            <a:endParaRPr lang="en-US" sz="2000" dirty="0"/>
          </a:p>
          <a:p>
            <a:pPr>
              <a:buFont typeface="Arial"/>
              <a:buChar char="•"/>
            </a:pPr>
            <a:r>
              <a:rPr lang="en-US" sz="2000" dirty="0">
                <a:solidFill>
                  <a:srgbClr val="000000"/>
                </a:solidFill>
                <a:highlight>
                  <a:srgbClr val="FFFFFF"/>
                </a:highlight>
                <a:cs typeface="Arial"/>
              </a:rPr>
              <a:t>To opt out: </a:t>
            </a:r>
            <a:endParaRPr lang="en-US" sz="2000" dirty="0"/>
          </a:p>
          <a:p>
            <a:pPr lvl="1">
              <a:buSzPts val="1800"/>
            </a:pPr>
            <a:r>
              <a:rPr lang="en-US" sz="2000" dirty="0">
                <a:solidFill>
                  <a:srgbClr val="000000"/>
                </a:solidFill>
                <a:highlight>
                  <a:srgbClr val="FFFFFF"/>
                </a:highlight>
                <a:cs typeface="Arial"/>
              </a:rPr>
              <a:t>Contact me by email for approval well before the submission deadline </a:t>
            </a:r>
            <a:r>
              <a:rPr lang="en-US" sz="2000" dirty="0">
                <a:solidFill>
                  <a:srgbClr val="000000"/>
                </a:solidFill>
                <a:highlight>
                  <a:srgbClr val="FFFF00"/>
                </a:highlight>
                <a:cs typeface="Arial"/>
              </a:rPr>
              <a:t>[TBD by the instructor]</a:t>
            </a:r>
            <a:r>
              <a:rPr lang="en-US" sz="2000" dirty="0">
                <a:solidFill>
                  <a:srgbClr val="000000"/>
                </a:solidFill>
                <a:highlight>
                  <a:srgbClr val="FFFFFF"/>
                </a:highlight>
                <a:cs typeface="Arial"/>
              </a:rPr>
              <a:t>.</a:t>
            </a:r>
            <a:endParaRPr lang="en-US" sz="2000" dirty="0"/>
          </a:p>
          <a:p>
            <a:pPr lvl="1">
              <a:buSzPts val="1800"/>
            </a:pPr>
            <a:r>
              <a:rPr lang="en-US" sz="2000" dirty="0">
                <a:solidFill>
                  <a:srgbClr val="000000"/>
                </a:solidFill>
                <a:highlight>
                  <a:srgbClr val="FFFFFF"/>
                </a:highlight>
                <a:cs typeface="Arial"/>
              </a:rPr>
              <a:t>In this email, provide a brief explanation of why you wish to opt out. </a:t>
            </a:r>
            <a:endParaRPr lang="en-US" sz="2000" dirty="0"/>
          </a:p>
          <a:p>
            <a:pPr lvl="1">
              <a:buSzPts val="1800"/>
            </a:pPr>
            <a:r>
              <a:rPr lang="en-US" sz="2000" dirty="0">
                <a:solidFill>
                  <a:srgbClr val="000000"/>
                </a:solidFill>
                <a:highlight>
                  <a:srgbClr val="FFFFFF"/>
                </a:highlight>
                <a:cs typeface="Arial"/>
              </a:rPr>
              <a:t>Indicate that you understand the requirements of the alternative assignment (more information provided </a:t>
            </a:r>
            <a:r>
              <a:rPr lang="en-US" sz="2000" dirty="0">
                <a:solidFill>
                  <a:srgbClr val="000000"/>
                </a:solidFill>
                <a:highlight>
                  <a:srgbClr val="FFFF00"/>
                </a:highlight>
                <a:cs typeface="Arial"/>
              </a:rPr>
              <a:t>in </a:t>
            </a:r>
            <a:r>
              <a:rPr lang="en-US" sz="2000" dirty="0" err="1">
                <a:solidFill>
                  <a:srgbClr val="000000"/>
                </a:solidFill>
                <a:highlight>
                  <a:srgbClr val="FFFF00"/>
                </a:highlight>
                <a:cs typeface="Arial"/>
              </a:rPr>
              <a:t>eClass</a:t>
            </a:r>
            <a:r>
              <a:rPr lang="en-US" sz="2000" dirty="0">
                <a:solidFill>
                  <a:srgbClr val="000000"/>
                </a:solidFill>
                <a:highlight>
                  <a:srgbClr val="FFFF00"/>
                </a:highlight>
                <a:cs typeface="Arial"/>
              </a:rPr>
              <a:t>/in the syllabus</a:t>
            </a:r>
            <a:r>
              <a:rPr lang="en-US" sz="2000" dirty="0">
                <a:solidFill>
                  <a:srgbClr val="000000"/>
                </a:solidFill>
                <a:highlight>
                  <a:srgbClr val="FFFFFF"/>
                </a:highlight>
                <a:cs typeface="Arial"/>
              </a:rPr>
              <a:t>) and agree to complete it by the submission deadline.</a:t>
            </a:r>
            <a:endParaRPr lang="en-US" sz="2000" dirty="0"/>
          </a:p>
          <a:p>
            <a:pPr marL="457200" lvl="1" indent="-228600">
              <a:spcBef>
                <a:spcPts val="0"/>
              </a:spcBef>
              <a:buSzPts val="1800"/>
              <a:buFont typeface="Arial"/>
              <a:buChar char="•"/>
            </a:pPr>
            <a:r>
              <a:rPr lang="en-US" sz="2000" dirty="0">
                <a:solidFill>
                  <a:srgbClr val="000000"/>
                </a:solidFill>
                <a:highlight>
                  <a:srgbClr val="FFFFFF"/>
                </a:highlight>
                <a:cs typeface="Arial"/>
              </a:rPr>
              <a:t>Students who complete these steps AND receive approval to opt out will not face academic penalties. </a:t>
            </a:r>
          </a:p>
          <a:p>
            <a:pPr>
              <a:buFont typeface="Arial"/>
              <a:buChar char="•"/>
            </a:pPr>
            <a:endParaRPr lang="en-US" sz="2000">
              <a:solidFill>
                <a:srgbClr val="333333"/>
              </a:solidFill>
              <a:highlight>
                <a:srgbClr val="FFFFFF"/>
              </a:highlight>
              <a:cs typeface="Arial"/>
            </a:endParaRPr>
          </a:p>
          <a:p>
            <a:pPr>
              <a:buFont typeface="Arial"/>
              <a:buChar char="•"/>
            </a:pPr>
            <a:endParaRPr lang="en-US" sz="2000">
              <a:solidFill>
                <a:srgbClr val="333333"/>
              </a:solidFill>
              <a:highlight>
                <a:srgbClr val="FFFFFF"/>
              </a:highlight>
              <a:cs typeface="Arial"/>
            </a:endParaRPr>
          </a:p>
        </p:txBody>
      </p:sp>
      <p:sp>
        <p:nvSpPr>
          <p:cNvPr id="5" name="Rectangle 4">
            <a:extLst>
              <a:ext uri="{FF2B5EF4-FFF2-40B4-BE49-F238E27FC236}">
                <a16:creationId xmlns:a16="http://schemas.microsoft.com/office/drawing/2014/main" id="{1C524E14-54FB-D52A-2C23-819B03F546EC}"/>
              </a:ext>
            </a:extLst>
          </p:cNvPr>
          <p:cNvSpPr/>
          <p:nvPr/>
        </p:nvSpPr>
        <p:spPr>
          <a:xfrm>
            <a:off x="-2158" y="3594"/>
            <a:ext cx="3421810" cy="68579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latin typeface="IBM Plex Sans SemiBold"/>
              <a:cs typeface="Arial"/>
            </a:endParaRPr>
          </a:p>
        </p:txBody>
      </p:sp>
      <p:sp>
        <p:nvSpPr>
          <p:cNvPr id="2" name="Title 1">
            <a:extLst>
              <a:ext uri="{FF2B5EF4-FFF2-40B4-BE49-F238E27FC236}">
                <a16:creationId xmlns:a16="http://schemas.microsoft.com/office/drawing/2014/main" id="{4034114B-64A3-ECA0-2C39-26EB2A8F3ACA}"/>
              </a:ext>
            </a:extLst>
          </p:cNvPr>
          <p:cNvSpPr>
            <a:spLocks noGrp="1"/>
          </p:cNvSpPr>
          <p:nvPr>
            <p:ph type="title"/>
          </p:nvPr>
        </p:nvSpPr>
        <p:spPr>
          <a:xfrm>
            <a:off x="188179" y="2353274"/>
            <a:ext cx="3052411" cy="1539510"/>
          </a:xfrm>
        </p:spPr>
        <p:txBody>
          <a:bodyPr/>
          <a:lstStyle/>
          <a:p>
            <a:r>
              <a:rPr lang="en-US" sz="2000">
                <a:solidFill>
                  <a:srgbClr val="E11837"/>
                </a:solidFill>
                <a:latin typeface="IBM Plex Sans SemiBold"/>
              </a:rPr>
              <a:t>Providing Documentation</a:t>
            </a:r>
            <a:endParaRPr lang="en-US"/>
          </a:p>
        </p:txBody>
      </p:sp>
      <p:sp>
        <p:nvSpPr>
          <p:cNvPr id="7" name="Title 1">
            <a:extLst>
              <a:ext uri="{FF2B5EF4-FFF2-40B4-BE49-F238E27FC236}">
                <a16:creationId xmlns:a16="http://schemas.microsoft.com/office/drawing/2014/main" id="{C7527A8B-2650-1E85-09DA-DF76317105CA}"/>
              </a:ext>
            </a:extLst>
          </p:cNvPr>
          <p:cNvSpPr txBox="1">
            <a:spLocks/>
          </p:cNvSpPr>
          <p:nvPr/>
        </p:nvSpPr>
        <p:spPr>
          <a:xfrm>
            <a:off x="182428" y="2663825"/>
            <a:ext cx="3052411" cy="153951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chemeClr val="accent1"/>
              </a:buClr>
              <a:buSzPts val="2800"/>
              <a:buFont typeface="IBM Plex Sans SemiBold"/>
              <a:buNone/>
              <a:defRPr sz="2800" b="1" i="0" u="none" strike="noStrike" cap="none">
                <a:solidFill>
                  <a:schemeClr val="accent1"/>
                </a:solidFill>
                <a:latin typeface="+mj-lt"/>
                <a:ea typeface="IBM Plex Sans SemiBold"/>
                <a:cs typeface="IBM Plex Sans SemiBold"/>
                <a:sym typeface="IBM Plex Sans Semi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0">
                <a:solidFill>
                  <a:srgbClr val="FFFFFF"/>
                </a:solidFill>
                <a:latin typeface="IBM Plex Sans SemiBold"/>
              </a:rPr>
              <a:t>Student Right to Opt-Out of use of </a:t>
            </a:r>
            <a:r>
              <a:rPr lang="en-US" sz="3200" b="0" err="1">
                <a:solidFill>
                  <a:srgbClr val="FFFFFF"/>
                </a:solidFill>
                <a:latin typeface="IBM Plex Sans SemiBold"/>
              </a:rPr>
              <a:t>GenAI</a:t>
            </a:r>
            <a:r>
              <a:rPr lang="en-US" sz="3200" b="0">
                <a:solidFill>
                  <a:srgbClr val="FFFFFF"/>
                </a:solidFill>
                <a:latin typeface="IBM Plex Sans SemiBold"/>
              </a:rPr>
              <a:t> </a:t>
            </a:r>
          </a:p>
        </p:txBody>
      </p:sp>
      <p:pic>
        <p:nvPicPr>
          <p:cNvPr id="6" name="Graphic 5" descr="No sign outline">
            <a:extLst>
              <a:ext uri="{FF2B5EF4-FFF2-40B4-BE49-F238E27FC236}">
                <a16:creationId xmlns:a16="http://schemas.microsoft.com/office/drawing/2014/main" id="{951A6017-6601-AFCC-94E7-EB45FC3644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5404" y="1289648"/>
            <a:ext cx="1388852" cy="1380226"/>
          </a:xfrm>
          <a:prstGeom prst="rect">
            <a:avLst/>
          </a:prstGeom>
        </p:spPr>
      </p:pic>
      <p:sp>
        <p:nvSpPr>
          <p:cNvPr id="9" name="Google Shape;658;p3">
            <a:extLst>
              <a:ext uri="{FF2B5EF4-FFF2-40B4-BE49-F238E27FC236}">
                <a16:creationId xmlns:a16="http://schemas.microsoft.com/office/drawing/2014/main" id="{74B9EF61-AC42-42F4-07C6-FFF4D0E56131}"/>
              </a:ext>
            </a:extLst>
          </p:cNvPr>
          <p:cNvSpPr txBox="1">
            <a:spLocks noGrp="1"/>
          </p:cNvSpPr>
          <p:nvPr>
            <p:ph type="ftr" sz="quarter" idx="14"/>
          </p:nvPr>
        </p:nvSpPr>
        <p:spPr>
          <a:xfrm>
            <a:off x="4009332" y="6304235"/>
            <a:ext cx="6594754" cy="379502"/>
          </a:xfrm>
          <a:prstGeom prst="rect">
            <a:avLst/>
          </a:prstGeom>
          <a:noFill/>
          <a:ln>
            <a:noFill/>
          </a:ln>
        </p:spPr>
        <p:txBody>
          <a:bodyPr spcFirstLastPara="1" wrap="square" lIns="91425" tIns="45700" rIns="91425" bIns="45700" anchor="ctr" anchorCtr="0">
            <a:noAutofit/>
          </a:body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
        <p:nvSpPr>
          <p:cNvPr id="10" name="Rectangle: Rounded Corners 9">
            <a:extLst>
              <a:ext uri="{FF2B5EF4-FFF2-40B4-BE49-F238E27FC236}">
                <a16:creationId xmlns:a16="http://schemas.microsoft.com/office/drawing/2014/main" id="{97616CC5-CC82-7E30-BAF2-F2F25AB37663}"/>
              </a:ext>
            </a:extLst>
          </p:cNvPr>
          <p:cNvSpPr/>
          <p:nvPr/>
        </p:nvSpPr>
        <p:spPr>
          <a:xfrm rot="20520000">
            <a:off x="2514704" y="2123752"/>
            <a:ext cx="9000226" cy="2861093"/>
          </a:xfrm>
          <a:prstGeom prst="roundRect">
            <a:avLst/>
          </a:prstGeom>
          <a:solidFill>
            <a:srgbClr val="FFFF00"/>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a:solidFill>
                  <a:schemeClr val="tx1"/>
                </a:solidFill>
                <a:latin typeface="IBM Plex Sans"/>
                <a:cs typeface="Arial"/>
              </a:rPr>
              <a:t>Include this section if selecting </a:t>
            </a:r>
          </a:p>
          <a:p>
            <a:pPr algn="ctr"/>
            <a:r>
              <a:rPr lang="en-US" sz="3200">
                <a:solidFill>
                  <a:schemeClr val="tx1"/>
                </a:solidFill>
                <a:latin typeface="IBM Plex Sans"/>
                <a:cs typeface="Arial"/>
              </a:rPr>
              <a:t>OPTION 2: </a:t>
            </a:r>
            <a:r>
              <a:rPr lang="en-US" sz="3200">
                <a:solidFill>
                  <a:srgbClr val="E11837"/>
                </a:solidFill>
                <a:latin typeface="IBM Plex Sans SemiBold"/>
                <a:cs typeface="Arial"/>
              </a:rPr>
              <a:t>Use of AI-Based Tools Required</a:t>
            </a:r>
            <a:endParaRPr lang="en-US" sz="3200">
              <a:solidFill>
                <a:schemeClr val="tx1"/>
              </a:solidFill>
              <a:latin typeface="IBM Plex Sans"/>
              <a:cs typeface="Arial"/>
            </a:endParaRPr>
          </a:p>
        </p:txBody>
      </p:sp>
    </p:spTree>
    <p:extLst>
      <p:ext uri="{BB962C8B-B14F-4D97-AF65-F5344CB8AC3E}">
        <p14:creationId xmlns:p14="http://schemas.microsoft.com/office/powerpoint/2010/main" val="2604116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47A5036-4449-A5D1-0BDD-D3750B7FF1BF}"/>
              </a:ext>
            </a:extLst>
          </p:cNvPr>
          <p:cNvSpPr>
            <a:spLocks noGrp="1"/>
          </p:cNvSpPr>
          <p:nvPr>
            <p:ph type="pic" idx="2"/>
          </p:nvPr>
        </p:nvSpPr>
        <p:spPr/>
        <p:txBody>
          <a:bodyPr/>
          <a:lstStyle/>
          <a:p>
            <a:endParaRPr lang="en-CA"/>
          </a:p>
        </p:txBody>
      </p:sp>
      <p:sp>
        <p:nvSpPr>
          <p:cNvPr id="3" name="Title 2">
            <a:extLst>
              <a:ext uri="{FF2B5EF4-FFF2-40B4-BE49-F238E27FC236}">
                <a16:creationId xmlns:a16="http://schemas.microsoft.com/office/drawing/2014/main" id="{E90B6A20-DD44-6DC0-4D46-6297BBCCACBA}"/>
              </a:ext>
            </a:extLst>
          </p:cNvPr>
          <p:cNvSpPr>
            <a:spLocks noGrp="1"/>
          </p:cNvSpPr>
          <p:nvPr>
            <p:ph type="title"/>
          </p:nvPr>
        </p:nvSpPr>
        <p:spPr>
          <a:solidFill>
            <a:schemeClr val="bg1"/>
          </a:solidFill>
        </p:spPr>
        <p:txBody>
          <a:bodyPr/>
          <a:lstStyle/>
          <a:p>
            <a:r>
              <a:rPr lang="en-US" sz="3200" b="0">
                <a:solidFill>
                  <a:srgbClr val="E11837"/>
                </a:solidFill>
              </a:rPr>
              <a:t>Course Policy: </a:t>
            </a:r>
            <a:br>
              <a:rPr lang="en-US" sz="3200" b="0"/>
            </a:br>
            <a:r>
              <a:rPr lang="en-US" sz="3200" b="0">
                <a:solidFill>
                  <a:srgbClr val="E11837"/>
                </a:solidFill>
              </a:rPr>
              <a:t>No Use of AI-Based Tools</a:t>
            </a:r>
            <a:endParaRPr lang="en-US" sz="3200"/>
          </a:p>
        </p:txBody>
      </p:sp>
      <p:sp>
        <p:nvSpPr>
          <p:cNvPr id="4" name="Slide Number Placeholder 3">
            <a:extLst>
              <a:ext uri="{FF2B5EF4-FFF2-40B4-BE49-F238E27FC236}">
                <a16:creationId xmlns:a16="http://schemas.microsoft.com/office/drawing/2014/main" id="{D00BF601-7BC2-2850-0924-DAB099463F7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CA"/>
              <a:t>19</a:t>
            </a:fld>
            <a:endParaRPr lang="en-CA"/>
          </a:p>
        </p:txBody>
      </p:sp>
      <p:sp>
        <p:nvSpPr>
          <p:cNvPr id="5" name="Text Placeholder 4">
            <a:extLst>
              <a:ext uri="{FF2B5EF4-FFF2-40B4-BE49-F238E27FC236}">
                <a16:creationId xmlns:a16="http://schemas.microsoft.com/office/drawing/2014/main" id="{23C48FDF-D77B-0264-D0FF-14AA61108E76}"/>
              </a:ext>
            </a:extLst>
          </p:cNvPr>
          <p:cNvSpPr>
            <a:spLocks noGrp="1"/>
          </p:cNvSpPr>
          <p:nvPr>
            <p:ph type="body" idx="1"/>
          </p:nvPr>
        </p:nvSpPr>
        <p:spPr>
          <a:xfrm>
            <a:off x="345904" y="2468097"/>
            <a:ext cx="5400000" cy="455613"/>
          </a:xfrm>
        </p:spPr>
        <p:txBody>
          <a:bodyPr/>
          <a:lstStyle/>
          <a:p>
            <a:r>
              <a:rPr lang="en-US" sz="2400"/>
              <a:t>COURSE SYLLABUS STATEMENT</a:t>
            </a:r>
          </a:p>
        </p:txBody>
      </p:sp>
      <p:sp>
        <p:nvSpPr>
          <p:cNvPr id="6" name="Text Placeholder 5">
            <a:extLst>
              <a:ext uri="{FF2B5EF4-FFF2-40B4-BE49-F238E27FC236}">
                <a16:creationId xmlns:a16="http://schemas.microsoft.com/office/drawing/2014/main" id="{C3A7EADA-4249-B36F-CBC2-F0B06A999A9E}"/>
              </a:ext>
            </a:extLst>
          </p:cNvPr>
          <p:cNvSpPr>
            <a:spLocks noGrp="1"/>
          </p:cNvSpPr>
          <p:nvPr>
            <p:ph type="body" idx="3"/>
          </p:nvPr>
        </p:nvSpPr>
        <p:spPr>
          <a:xfrm>
            <a:off x="6091871" y="2468097"/>
            <a:ext cx="5412090" cy="455613"/>
          </a:xfrm>
        </p:spPr>
        <p:txBody>
          <a:bodyPr/>
          <a:lstStyle/>
          <a:p>
            <a:r>
              <a:rPr lang="en-US" sz="2400"/>
              <a:t>RATIONALE</a:t>
            </a:r>
          </a:p>
        </p:txBody>
      </p:sp>
      <p:sp>
        <p:nvSpPr>
          <p:cNvPr id="7" name="Text Placeholder 6">
            <a:extLst>
              <a:ext uri="{FF2B5EF4-FFF2-40B4-BE49-F238E27FC236}">
                <a16:creationId xmlns:a16="http://schemas.microsoft.com/office/drawing/2014/main" id="{24172AAF-AD08-3B67-019E-0271DF951DD3}"/>
              </a:ext>
            </a:extLst>
          </p:cNvPr>
          <p:cNvSpPr>
            <a:spLocks noGrp="1"/>
          </p:cNvSpPr>
          <p:nvPr>
            <p:ph type="body" idx="4"/>
          </p:nvPr>
        </p:nvSpPr>
        <p:spPr/>
        <p:txBody>
          <a:bodyPr/>
          <a:lstStyle/>
          <a:p>
            <a:pPr marL="0" indent="0"/>
            <a:r>
              <a:rPr lang="en-US" sz="2000">
                <a:solidFill>
                  <a:schemeClr val="tx1"/>
                </a:solidFill>
              </a:rPr>
              <a:t>The use of generative AI tools in the preparation or completion of homework, assignments, tests, exams, or any other form of assessment in this course is not permitted in this course. Using such tools for any part of an assessment may be treated as a case of academic misconduct as outlined in York University’s Senate Policy on Academic Conduct. </a:t>
            </a:r>
            <a:endParaRPr lang="en-US"/>
          </a:p>
        </p:txBody>
      </p:sp>
      <p:sp>
        <p:nvSpPr>
          <p:cNvPr id="8" name="Text Placeholder 7">
            <a:extLst>
              <a:ext uri="{FF2B5EF4-FFF2-40B4-BE49-F238E27FC236}">
                <a16:creationId xmlns:a16="http://schemas.microsoft.com/office/drawing/2014/main" id="{27CA022E-A00D-6A7B-7E11-C1B40F663FF4}"/>
              </a:ext>
            </a:extLst>
          </p:cNvPr>
          <p:cNvSpPr>
            <a:spLocks noGrp="1"/>
          </p:cNvSpPr>
          <p:nvPr>
            <p:ph type="body" idx="5"/>
          </p:nvPr>
        </p:nvSpPr>
        <p:spPr>
          <a:xfrm>
            <a:off x="6287146" y="3045870"/>
            <a:ext cx="5740080" cy="3255719"/>
          </a:xfrm>
        </p:spPr>
        <p:txBody>
          <a:bodyPr/>
          <a:lstStyle/>
          <a:p>
            <a:pPr marL="0" indent="0">
              <a:spcBef>
                <a:spcPts val="1200"/>
              </a:spcBef>
            </a:pPr>
            <a:r>
              <a:rPr lang="en-US" sz="2000" dirty="0">
                <a:solidFill>
                  <a:schemeClr val="tx1"/>
                </a:solidFill>
                <a:highlight>
                  <a:srgbClr val="FFFF00"/>
                </a:highlight>
              </a:rPr>
              <a:t>Share your why with students! </a:t>
            </a:r>
            <a:r>
              <a:rPr lang="en-US" sz="1400" dirty="0">
                <a:solidFill>
                  <a:schemeClr val="tx1"/>
                </a:solidFill>
                <a:highlight>
                  <a:srgbClr val="FFFF00"/>
                </a:highlight>
                <a:cs typeface="Arial"/>
              </a:rPr>
              <a:t>If you choose this option, it is important to recognize that reliable detection tools for use of </a:t>
            </a:r>
            <a:r>
              <a:rPr lang="en-US" sz="1400" err="1">
                <a:solidFill>
                  <a:schemeClr val="tx1"/>
                </a:solidFill>
                <a:highlight>
                  <a:srgbClr val="FFFF00"/>
                </a:highlight>
                <a:cs typeface="Arial"/>
              </a:rPr>
              <a:t>GenAI</a:t>
            </a:r>
            <a:r>
              <a:rPr lang="en-US" sz="1400" dirty="0">
                <a:solidFill>
                  <a:schemeClr val="tx1"/>
                </a:solidFill>
                <a:highlight>
                  <a:srgbClr val="FFFF00"/>
                </a:highlight>
                <a:cs typeface="Arial"/>
              </a:rPr>
              <a:t> do not currently exist and the use of such tools is not recommended due to false positives, bias, and intellectual property concerns. </a:t>
            </a:r>
            <a:r>
              <a:rPr lang="en-US" sz="1400" dirty="0">
                <a:solidFill>
                  <a:schemeClr val="tx1"/>
                </a:solidFill>
                <a:highlight>
                  <a:srgbClr val="FFFF00"/>
                </a:highlight>
              </a:rPr>
              <a:t> </a:t>
            </a:r>
          </a:p>
          <a:p>
            <a:pPr marL="0" indent="0">
              <a:spcBef>
                <a:spcPts val="1200"/>
              </a:spcBef>
            </a:pPr>
            <a:r>
              <a:rPr lang="en-US" sz="2000" dirty="0">
                <a:solidFill>
                  <a:schemeClr val="tx1"/>
                </a:solidFill>
                <a:highlight>
                  <a:srgbClr val="FFFF00"/>
                </a:highlight>
              </a:rPr>
              <a:t>Add a note to this slide outlining the rationale</a:t>
            </a:r>
            <a:endParaRPr lang="en-US" sz="2000" dirty="0">
              <a:solidFill>
                <a:schemeClr val="tx1"/>
              </a:solidFill>
            </a:endParaRPr>
          </a:p>
          <a:p>
            <a:pPr marL="514350" indent="-285750">
              <a:buChar char="•"/>
            </a:pPr>
            <a:r>
              <a:rPr lang="en-US" sz="2000" dirty="0">
                <a:solidFill>
                  <a:schemeClr val="tx1"/>
                </a:solidFill>
                <a:ea typeface="Cambria"/>
              </a:rPr>
              <a:t>For example, does its use conflict in some way with the course subject matter? Do you have concerns about the ethical implications of using it (i.e. intellectual property right infringement, bias and the reinforcement of stereotypes, privacy, energy consumption and the environment, etc.)</a:t>
            </a:r>
            <a:endParaRPr lang="en-US" sz="1800" dirty="0">
              <a:solidFill>
                <a:schemeClr val="tx1"/>
              </a:solidFill>
              <a:ea typeface="Cambria"/>
            </a:endParaRPr>
          </a:p>
          <a:p>
            <a:pPr>
              <a:buChar char="•"/>
            </a:pPr>
            <a:endParaRPr lang="en-US" sz="1800">
              <a:solidFill>
                <a:schemeClr val="tx1"/>
              </a:solidFill>
              <a:ea typeface="Cambria"/>
            </a:endParaRPr>
          </a:p>
        </p:txBody>
      </p:sp>
      <p:sp>
        <p:nvSpPr>
          <p:cNvPr id="9" name="Rectangle: Rounded Corners 8">
            <a:extLst>
              <a:ext uri="{FF2B5EF4-FFF2-40B4-BE49-F238E27FC236}">
                <a16:creationId xmlns:a16="http://schemas.microsoft.com/office/drawing/2014/main" id="{B72D2E47-49EA-2DB4-DC79-4CFC72BB2FC9}"/>
              </a:ext>
            </a:extLst>
          </p:cNvPr>
          <p:cNvSpPr/>
          <p:nvPr/>
        </p:nvSpPr>
        <p:spPr>
          <a:xfrm rot="20520000">
            <a:off x="2071205" y="1967227"/>
            <a:ext cx="9000226" cy="2861093"/>
          </a:xfrm>
          <a:prstGeom prst="roundRect">
            <a:avLst/>
          </a:prstGeom>
          <a:solidFill>
            <a:srgbClr val="FFFF00"/>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a:solidFill>
                  <a:schemeClr val="tx1"/>
                </a:solidFill>
                <a:latin typeface="IBM Plex Sans"/>
                <a:cs typeface="Arial"/>
              </a:rPr>
              <a:t>OPTION 3: </a:t>
            </a:r>
            <a:r>
              <a:rPr lang="en-US" sz="3200">
                <a:solidFill>
                  <a:srgbClr val="E11837"/>
                </a:solidFill>
                <a:latin typeface="IBM Plex Sans SemiBold"/>
                <a:cs typeface="Arial"/>
              </a:rPr>
              <a:t>No Use of AI-Based Tools</a:t>
            </a:r>
            <a:endParaRPr lang="en-US" sz="3200">
              <a:solidFill>
                <a:schemeClr val="tx1"/>
              </a:solidFill>
              <a:latin typeface="IBM Plex Sans"/>
              <a:cs typeface="Arial"/>
            </a:endParaRPr>
          </a:p>
          <a:p>
            <a:pPr algn="ctr"/>
            <a:endParaRPr lang="en-US" sz="3200">
              <a:solidFill>
                <a:schemeClr val="tx1"/>
              </a:solidFill>
              <a:latin typeface="IBM Plex Sans"/>
              <a:cs typeface="Arial"/>
            </a:endParaRPr>
          </a:p>
          <a:p>
            <a:pPr algn="ctr"/>
            <a:r>
              <a:rPr lang="en-US" sz="3200">
                <a:solidFill>
                  <a:schemeClr val="tx1"/>
                </a:solidFill>
                <a:latin typeface="IBM Plex Sans"/>
                <a:cs typeface="Arial"/>
              </a:rPr>
              <a:t>Please choose ONE option that best reflects your course policy and delete the other options before sharing with students</a:t>
            </a:r>
          </a:p>
        </p:txBody>
      </p:sp>
      <p:sp>
        <p:nvSpPr>
          <p:cNvPr id="11" name="Google Shape;658;p3">
            <a:extLst>
              <a:ext uri="{FF2B5EF4-FFF2-40B4-BE49-F238E27FC236}">
                <a16:creationId xmlns:a16="http://schemas.microsoft.com/office/drawing/2014/main" id="{5552DB8A-304C-F2FD-4C0D-1F89988E5FC5}"/>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250817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09F023E-17BA-BFE6-861A-2D23465C7B02}"/>
              </a:ext>
            </a:extLst>
          </p:cNvPr>
          <p:cNvSpPr>
            <a:spLocks noGrp="1"/>
          </p:cNvSpPr>
          <p:nvPr>
            <p:ph type="sldNum" sz="quarter" idx="15"/>
          </p:nvPr>
        </p:nvSpPr>
        <p:spPr/>
        <p:txBody>
          <a:bodyPr/>
          <a:lstStyle/>
          <a:p>
            <a:fld id="{31178795-3F2B-49C5-8928-AAD43C25A489}" type="slidenum">
              <a:rPr lang="en-CA" smtClean="0"/>
              <a:t>20</a:t>
            </a:fld>
            <a:endParaRPr lang="en-CA"/>
          </a:p>
        </p:txBody>
      </p:sp>
      <p:sp>
        <p:nvSpPr>
          <p:cNvPr id="4" name="Content Placeholder 3">
            <a:extLst>
              <a:ext uri="{FF2B5EF4-FFF2-40B4-BE49-F238E27FC236}">
                <a16:creationId xmlns:a16="http://schemas.microsoft.com/office/drawing/2014/main" id="{D7A322B2-1870-BF00-B12F-279E94D3311C}"/>
              </a:ext>
            </a:extLst>
          </p:cNvPr>
          <p:cNvSpPr>
            <a:spLocks noGrp="1"/>
          </p:cNvSpPr>
          <p:nvPr>
            <p:ph idx="1"/>
          </p:nvPr>
        </p:nvSpPr>
        <p:spPr>
          <a:xfrm>
            <a:off x="3868323" y="609328"/>
            <a:ext cx="7810076" cy="5557472"/>
          </a:xfrm>
        </p:spPr>
        <p:txBody>
          <a:bodyPr/>
          <a:lstStyle/>
          <a:p>
            <a:pPr marL="0" indent="0">
              <a:spcBef>
                <a:spcPts val="600"/>
              </a:spcBef>
              <a:spcAft>
                <a:spcPts val="600"/>
              </a:spcAft>
            </a:pPr>
            <a:r>
              <a:rPr lang="en-US" sz="2000"/>
              <a:t>In this course, </a:t>
            </a:r>
            <a:r>
              <a:rPr lang="en-US" sz="2000" err="1"/>
              <a:t>GenAI</a:t>
            </a:r>
            <a:r>
              <a:rPr lang="en-US" sz="2000"/>
              <a:t> is permitted, however students are required to:</a:t>
            </a:r>
            <a:endParaRPr lang="en-US" sz="2000">
              <a:solidFill>
                <a:srgbClr val="000000"/>
              </a:solidFill>
            </a:endParaRPr>
          </a:p>
          <a:p>
            <a:pPr marL="342900" indent="-342900">
              <a:spcBef>
                <a:spcPts val="600"/>
              </a:spcBef>
              <a:spcAft>
                <a:spcPts val="600"/>
              </a:spcAft>
              <a:buFont typeface="Arial"/>
              <a:buChar char="•"/>
            </a:pPr>
            <a:r>
              <a:rPr lang="en-US" sz="2000"/>
              <a:t>cite any AI-generated material: for citation assistance, refer to the </a:t>
            </a:r>
            <a:r>
              <a:rPr lang="en-US" sz="2000">
                <a:hlinkClick r:id="rId3"/>
              </a:rPr>
              <a:t>Citing Your Work: Artificial Intelligence (AI) Tools</a:t>
            </a:r>
            <a:r>
              <a:rPr lang="en-US" sz="2000"/>
              <a:t> guide</a:t>
            </a:r>
          </a:p>
          <a:p>
            <a:pPr marL="342900" indent="-285750">
              <a:spcBef>
                <a:spcPts val="600"/>
              </a:spcBef>
              <a:spcAft>
                <a:spcPts val="600"/>
              </a:spcAft>
              <a:buFont typeface="Arial,Sans-Serif"/>
              <a:buChar char="•"/>
            </a:pPr>
            <a:r>
              <a:rPr lang="en-US" sz="2000"/>
              <a:t>only use AI-based tools at preliminary stages (e.g., to explain concepts, brainstorm ideas, generate an outline) / or at certain stages </a:t>
            </a:r>
            <a:endParaRPr lang="en-US" sz="2000">
              <a:solidFill>
                <a:srgbClr val="000000"/>
              </a:solidFill>
            </a:endParaRPr>
          </a:p>
          <a:p>
            <a:pPr marL="342900" indent="-342900">
              <a:spcBef>
                <a:spcPts val="600"/>
              </a:spcBef>
              <a:spcAft>
                <a:spcPts val="600"/>
              </a:spcAft>
              <a:buFont typeface="Arial,Sans-Serif"/>
              <a:buChar char="•"/>
            </a:pPr>
            <a:r>
              <a:rPr lang="en-US" sz="2000"/>
              <a:t>fact-check all </a:t>
            </a:r>
            <a:r>
              <a:rPr lang="en-US" sz="2000" err="1"/>
              <a:t>GenAI</a:t>
            </a:r>
            <a:r>
              <a:rPr lang="en-US" sz="2000"/>
              <a:t> output </a:t>
            </a:r>
            <a:endParaRPr lang="en-US" sz="2000">
              <a:solidFill>
                <a:srgbClr val="000000"/>
              </a:solidFill>
            </a:endParaRPr>
          </a:p>
          <a:p>
            <a:pPr marL="342900" indent="-342900">
              <a:spcBef>
                <a:spcPts val="600"/>
              </a:spcBef>
              <a:spcAft>
                <a:spcPts val="600"/>
              </a:spcAft>
              <a:buFont typeface="Arial,Sans-Serif"/>
              <a:buChar char="•"/>
            </a:pPr>
            <a:r>
              <a:rPr lang="en-US" sz="2000"/>
              <a:t>critically evaluate AI-generated content and integrate it with your own ideas </a:t>
            </a:r>
            <a:endParaRPr lang="en-US" sz="2000">
              <a:solidFill>
                <a:srgbClr val="000000"/>
              </a:solidFill>
            </a:endParaRPr>
          </a:p>
          <a:p>
            <a:pPr marL="342900" indent="-285750">
              <a:spcBef>
                <a:spcPts val="600"/>
              </a:spcBef>
              <a:spcAft>
                <a:spcPts val="600"/>
              </a:spcAft>
              <a:buFont typeface="Arial,Sans-Serif"/>
              <a:buChar char="•"/>
            </a:pPr>
            <a:r>
              <a:rPr lang="en-US" sz="2000"/>
              <a:t>provide documentation of how you interacted with this tool (next slide)</a:t>
            </a:r>
          </a:p>
        </p:txBody>
      </p:sp>
      <p:sp>
        <p:nvSpPr>
          <p:cNvPr id="5" name="Rectangle 4">
            <a:extLst>
              <a:ext uri="{FF2B5EF4-FFF2-40B4-BE49-F238E27FC236}">
                <a16:creationId xmlns:a16="http://schemas.microsoft.com/office/drawing/2014/main" id="{1C524E14-54FB-D52A-2C23-819B03F546EC}"/>
              </a:ext>
            </a:extLst>
          </p:cNvPr>
          <p:cNvSpPr/>
          <p:nvPr/>
        </p:nvSpPr>
        <p:spPr>
          <a:xfrm>
            <a:off x="-2158" y="3594"/>
            <a:ext cx="3421810" cy="68579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latin typeface="IBM Plex Sans SemiBold"/>
              <a:cs typeface="Arial"/>
            </a:endParaRPr>
          </a:p>
        </p:txBody>
      </p:sp>
      <p:sp>
        <p:nvSpPr>
          <p:cNvPr id="2" name="Title 1">
            <a:extLst>
              <a:ext uri="{FF2B5EF4-FFF2-40B4-BE49-F238E27FC236}">
                <a16:creationId xmlns:a16="http://schemas.microsoft.com/office/drawing/2014/main" id="{4034114B-64A3-ECA0-2C39-26EB2A8F3ACA}"/>
              </a:ext>
            </a:extLst>
          </p:cNvPr>
          <p:cNvSpPr>
            <a:spLocks noGrp="1"/>
          </p:cNvSpPr>
          <p:nvPr>
            <p:ph type="title"/>
          </p:nvPr>
        </p:nvSpPr>
        <p:spPr>
          <a:xfrm>
            <a:off x="188179" y="2626443"/>
            <a:ext cx="3052411" cy="1539510"/>
          </a:xfrm>
        </p:spPr>
        <p:txBody>
          <a:bodyPr/>
          <a:lstStyle/>
          <a:p>
            <a:r>
              <a:rPr lang="en-US" sz="3200" b="0">
                <a:solidFill>
                  <a:srgbClr val="FFFFFF"/>
                </a:solidFill>
                <a:latin typeface="IBM Plex Sans SemiBold"/>
              </a:rPr>
              <a:t>Ethical Guidelines for using </a:t>
            </a:r>
            <a:r>
              <a:rPr lang="en-US" sz="3200" b="0" err="1">
                <a:solidFill>
                  <a:srgbClr val="FFFFFF"/>
                </a:solidFill>
                <a:latin typeface="IBM Plex Sans SemiBold"/>
              </a:rPr>
              <a:t>GenAI</a:t>
            </a:r>
            <a:r>
              <a:rPr lang="en-US" sz="3200" b="0">
                <a:solidFill>
                  <a:srgbClr val="FFFFFF"/>
                </a:solidFill>
                <a:latin typeface="IBM Plex Sans SemiBold"/>
              </a:rPr>
              <a:t> in this Course</a:t>
            </a:r>
          </a:p>
        </p:txBody>
      </p:sp>
      <p:pic>
        <p:nvPicPr>
          <p:cNvPr id="7" name="Graphic 6" descr="Brain in head outline">
            <a:extLst>
              <a:ext uri="{FF2B5EF4-FFF2-40B4-BE49-F238E27FC236}">
                <a16:creationId xmlns:a16="http://schemas.microsoft.com/office/drawing/2014/main" id="{948F9393-A608-2CB0-E6A4-C5313F5A04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731" y="613014"/>
            <a:ext cx="1374474" cy="1380221"/>
          </a:xfrm>
          <a:prstGeom prst="rect">
            <a:avLst/>
          </a:prstGeom>
        </p:spPr>
      </p:pic>
      <p:sp>
        <p:nvSpPr>
          <p:cNvPr id="9" name="Google Shape;658;p3">
            <a:extLst>
              <a:ext uri="{FF2B5EF4-FFF2-40B4-BE49-F238E27FC236}">
                <a16:creationId xmlns:a16="http://schemas.microsoft.com/office/drawing/2014/main" id="{AB81F053-89BB-E7EE-0718-6DC1E0787DDD}"/>
              </a:ext>
            </a:extLst>
          </p:cNvPr>
          <p:cNvSpPr txBox="1">
            <a:spLocks noGrp="1"/>
          </p:cNvSpPr>
          <p:nvPr>
            <p:ph type="ftr" sz="quarter" idx="14"/>
          </p:nvPr>
        </p:nvSpPr>
        <p:spPr>
          <a:xfrm>
            <a:off x="3865559" y="6232349"/>
            <a:ext cx="6738527" cy="437011"/>
          </a:xfrm>
          <a:prstGeom prst="rect">
            <a:avLst/>
          </a:prstGeom>
          <a:noFill/>
          <a:ln>
            <a:noFill/>
          </a:ln>
        </p:spPr>
        <p:txBody>
          <a:bodyPr spcFirstLastPara="1" wrap="square" lIns="91425" tIns="45700" rIns="91425" bIns="45700" anchor="ctr" anchorCtr="0">
            <a:noAutofit/>
          </a:body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66340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09F023E-17BA-BFE6-861A-2D23465C7B02}"/>
              </a:ext>
            </a:extLst>
          </p:cNvPr>
          <p:cNvSpPr>
            <a:spLocks noGrp="1"/>
          </p:cNvSpPr>
          <p:nvPr>
            <p:ph type="sldNum" sz="quarter" idx="15"/>
          </p:nvPr>
        </p:nvSpPr>
        <p:spPr/>
        <p:txBody>
          <a:bodyPr/>
          <a:lstStyle/>
          <a:p>
            <a:fld id="{31178795-3F2B-49C5-8928-AAD43C25A489}" type="slidenum">
              <a:rPr lang="en-CA" smtClean="0"/>
              <a:t>21</a:t>
            </a:fld>
            <a:endParaRPr lang="en-CA"/>
          </a:p>
        </p:txBody>
      </p:sp>
      <p:sp>
        <p:nvSpPr>
          <p:cNvPr id="4" name="Content Placeholder 3">
            <a:extLst>
              <a:ext uri="{FF2B5EF4-FFF2-40B4-BE49-F238E27FC236}">
                <a16:creationId xmlns:a16="http://schemas.microsoft.com/office/drawing/2014/main" id="{D7A322B2-1870-BF00-B12F-279E94D3311C}"/>
              </a:ext>
            </a:extLst>
          </p:cNvPr>
          <p:cNvSpPr>
            <a:spLocks noGrp="1"/>
          </p:cNvSpPr>
          <p:nvPr>
            <p:ph idx="1"/>
          </p:nvPr>
        </p:nvSpPr>
        <p:spPr>
          <a:xfrm>
            <a:off x="3868323" y="609328"/>
            <a:ext cx="7810076" cy="5557472"/>
          </a:xfrm>
        </p:spPr>
        <p:txBody>
          <a:bodyPr>
            <a:noAutofit/>
          </a:bodyPr>
          <a:lstStyle/>
          <a:p>
            <a:pPr marL="0" indent="0">
              <a:spcBef>
                <a:spcPts val="500"/>
              </a:spcBef>
              <a:spcAft>
                <a:spcPts val="500"/>
              </a:spcAft>
            </a:pPr>
            <a:r>
              <a:rPr lang="en-US" sz="1400">
                <a:highlight>
                  <a:srgbClr val="FFFF00"/>
                </a:highlight>
              </a:rPr>
              <a:t>To have students provide additional information on their use of </a:t>
            </a:r>
            <a:r>
              <a:rPr lang="en-US" sz="1400" err="1">
                <a:highlight>
                  <a:srgbClr val="FFFF00"/>
                </a:highlight>
              </a:rPr>
              <a:t>GenAI</a:t>
            </a:r>
            <a:r>
              <a:rPr lang="en-US" sz="1400">
                <a:highlight>
                  <a:srgbClr val="FFFF00"/>
                </a:highlight>
              </a:rPr>
              <a:t> on a particular assignment, consider requiring them to submit a completed checklist along with their assignment (either as a cover letter or an appendix). Below are </a:t>
            </a:r>
            <a:r>
              <a:rPr lang="en-US" sz="1400" b="1">
                <a:highlight>
                  <a:srgbClr val="FFFF00"/>
                </a:highlight>
              </a:rPr>
              <a:t>three template checklists</a:t>
            </a:r>
            <a:r>
              <a:rPr lang="en-US" sz="1400">
                <a:highlight>
                  <a:srgbClr val="FFFF00"/>
                </a:highlight>
              </a:rPr>
              <a:t> that you can use for this purpose. Each are provided in both PDF and Word formats. Use the Word version to customize. </a:t>
            </a:r>
            <a:br>
              <a:rPr lang="en-US" sz="1400">
                <a:highlight>
                  <a:srgbClr val="FFFF00"/>
                </a:highlight>
              </a:rPr>
            </a:br>
            <a:endParaRPr lang="en-US" sz="1400">
              <a:highlight>
                <a:srgbClr val="FFFF00"/>
              </a:highlight>
            </a:endParaRPr>
          </a:p>
          <a:p>
            <a:pPr marL="469900" lvl="1" indent="-342900">
              <a:spcBef>
                <a:spcPts val="500"/>
              </a:spcBef>
              <a:spcAft>
                <a:spcPts val="500"/>
              </a:spcAft>
              <a:buFont typeface="+mj-lt"/>
              <a:buAutoNum type="arabicPeriod"/>
            </a:pPr>
            <a:r>
              <a:rPr lang="en-US" sz="1400" b="1">
                <a:highlight>
                  <a:srgbClr val="FFFF00"/>
                </a:highlight>
              </a:rPr>
              <a:t>Declaration of AI-Based Tool Usage. </a:t>
            </a:r>
            <a:r>
              <a:rPr lang="en-US" sz="1400">
                <a:highlight>
                  <a:srgbClr val="FFFF00"/>
                </a:highlight>
              </a:rPr>
              <a:t>This checklist is the simplest and most straightforward of the three. Students identify the tool used and communicate the way(s) in which they used it (choosing from a checklist).</a:t>
            </a:r>
          </a:p>
          <a:p>
            <a:pPr marL="1041400" lvl="3">
              <a:spcBef>
                <a:spcPts val="500"/>
              </a:spcBef>
              <a:spcAft>
                <a:spcPts val="500"/>
              </a:spcAft>
              <a:buNone/>
            </a:pPr>
            <a:r>
              <a:rPr lang="en-US" sz="1400" u="sng">
                <a:solidFill>
                  <a:srgbClr val="FF0000"/>
                </a:solidFill>
                <a:highlight>
                  <a:srgbClr val="FFFF00"/>
                </a:highlight>
                <a:latin typeface="IBM Plex Sans"/>
                <a:hlinkClick r:id="rId3">
                  <a:extLst>
                    <a:ext uri="{A12FA001-AC4F-418D-AE19-62706E023703}">
                      <ahyp:hlinkClr xmlns:ahyp="http://schemas.microsoft.com/office/drawing/2018/hyperlinkcolor" val="tx"/>
                    </a:ext>
                  </a:extLst>
                </a:hlinkClick>
              </a:rPr>
              <a:t>Declaration of AI-Based Tool Usage</a:t>
            </a:r>
            <a:r>
              <a:rPr lang="en-US" sz="1400" u="sng">
                <a:solidFill>
                  <a:srgbClr val="FF0000"/>
                </a:solidFill>
                <a:highlight>
                  <a:srgbClr val="FFFF00"/>
                </a:highlight>
                <a:latin typeface="IBM Plex Sans"/>
              </a:rPr>
              <a:t> </a:t>
            </a:r>
            <a:r>
              <a:rPr lang="en-US" sz="1400">
                <a:solidFill>
                  <a:srgbClr val="212529"/>
                </a:solidFill>
                <a:highlight>
                  <a:srgbClr val="FFFF00"/>
                </a:highlight>
                <a:latin typeface="IBM Plex Sans"/>
              </a:rPr>
              <a:t>(PDF format)</a:t>
            </a:r>
            <a:endParaRPr lang="en-US" sz="1400">
              <a:highlight>
                <a:srgbClr val="FFFF00"/>
              </a:highlight>
              <a:latin typeface="IBM Plex Sans"/>
            </a:endParaRPr>
          </a:p>
          <a:p>
            <a:pPr marL="1041400" lvl="3">
              <a:spcBef>
                <a:spcPts val="500"/>
              </a:spcBef>
              <a:spcAft>
                <a:spcPts val="500"/>
              </a:spcAft>
              <a:buNone/>
            </a:pPr>
            <a:r>
              <a:rPr lang="en-US" sz="1400" u="sng">
                <a:solidFill>
                  <a:srgbClr val="FF0000"/>
                </a:solidFill>
                <a:highlight>
                  <a:srgbClr val="FFFF00"/>
                </a:highlight>
                <a:latin typeface="IBM Plex Sans"/>
                <a:hlinkClick r:id="rId4">
                  <a:extLst>
                    <a:ext uri="{A12FA001-AC4F-418D-AE19-62706E023703}">
                      <ahyp:hlinkClr xmlns:ahyp="http://schemas.microsoft.com/office/drawing/2018/hyperlinkcolor" val="tx"/>
                    </a:ext>
                  </a:extLst>
                </a:hlinkClick>
              </a:rPr>
              <a:t>Declaration of AI-Based Tool Usage</a:t>
            </a:r>
            <a:r>
              <a:rPr lang="en-US" sz="1400">
                <a:solidFill>
                  <a:srgbClr val="FF0000"/>
                </a:solidFill>
                <a:highlight>
                  <a:srgbClr val="FFFF00"/>
                </a:highlight>
                <a:latin typeface="IBM Plex Sans"/>
              </a:rPr>
              <a:t> </a:t>
            </a:r>
            <a:r>
              <a:rPr lang="en-US" sz="1400">
                <a:solidFill>
                  <a:srgbClr val="212529"/>
                </a:solidFill>
                <a:highlight>
                  <a:srgbClr val="FFFF00"/>
                </a:highlight>
                <a:latin typeface="IBM Plex Sans"/>
              </a:rPr>
              <a:t>(.docx format)</a:t>
            </a:r>
            <a:endParaRPr lang="en-US" sz="1400">
              <a:solidFill>
                <a:srgbClr val="212529"/>
              </a:solidFill>
              <a:highlight>
                <a:srgbClr val="FFFF00"/>
              </a:highlight>
            </a:endParaRPr>
          </a:p>
          <a:p>
            <a:pPr marL="469900" lvl="1" indent="-342900">
              <a:spcBef>
                <a:spcPts val="1200"/>
              </a:spcBef>
              <a:spcAft>
                <a:spcPts val="500"/>
              </a:spcAft>
              <a:buFont typeface="+mj-lt"/>
              <a:buAutoNum type="arabicPeriod" startAt="2"/>
            </a:pPr>
            <a:r>
              <a:rPr lang="en-US" sz="1400" b="1">
                <a:highlight>
                  <a:srgbClr val="FFFF00"/>
                </a:highlight>
              </a:rPr>
              <a:t>Appropriate Use Statement</a:t>
            </a:r>
            <a:r>
              <a:rPr lang="en-US" sz="1400">
                <a:highlight>
                  <a:srgbClr val="FFFF00"/>
                </a:highlight>
              </a:rPr>
              <a:t>. This checklist prompts students to review the steps involved in using AI tools appropriately and responsibly and to identify that the work they submit is aligned with these expectations.</a:t>
            </a:r>
          </a:p>
          <a:p>
            <a:pPr marL="1371600" lvl="3" indent="-561975">
              <a:spcBef>
                <a:spcPts val="500"/>
              </a:spcBef>
              <a:spcAft>
                <a:spcPts val="500"/>
              </a:spcAft>
              <a:buFont typeface="Arial"/>
              <a:buNone/>
            </a:pPr>
            <a:r>
              <a:rPr lang="en-US" sz="1400">
                <a:solidFill>
                  <a:srgbClr val="FF0000"/>
                </a:solidFill>
                <a:highlight>
                  <a:srgbClr val="FFFF00"/>
                </a:highlight>
                <a:latin typeface="IBM Plex Sans"/>
                <a:hlinkClick r:id="rId5">
                  <a:extLst>
                    <a:ext uri="{A12FA001-AC4F-418D-AE19-62706E023703}">
                      <ahyp:hlinkClr xmlns:ahyp="http://schemas.microsoft.com/office/drawing/2018/hyperlinkcolor" val="tx"/>
                    </a:ext>
                  </a:extLst>
                </a:hlinkClick>
              </a:rPr>
              <a:t>Appropriate Use Statement</a:t>
            </a:r>
            <a:r>
              <a:rPr lang="en-US" sz="1400">
                <a:solidFill>
                  <a:srgbClr val="FF0000"/>
                </a:solidFill>
                <a:highlight>
                  <a:srgbClr val="FFFF00"/>
                </a:highlight>
                <a:latin typeface="IBM Plex Sans"/>
              </a:rPr>
              <a:t> </a:t>
            </a:r>
            <a:r>
              <a:rPr lang="en-US" sz="1400">
                <a:solidFill>
                  <a:srgbClr val="212529"/>
                </a:solidFill>
                <a:highlight>
                  <a:srgbClr val="FFFF00"/>
                </a:highlight>
                <a:latin typeface="IBM Plex Sans"/>
              </a:rPr>
              <a:t>(PDF format)</a:t>
            </a:r>
            <a:endParaRPr lang="en-US" sz="1400">
              <a:solidFill>
                <a:srgbClr val="E11837"/>
              </a:solidFill>
              <a:highlight>
                <a:srgbClr val="FFFF00"/>
              </a:highlight>
              <a:latin typeface="IBM Plex Sans"/>
            </a:endParaRPr>
          </a:p>
          <a:p>
            <a:pPr marL="1371600" lvl="3" indent="-561975">
              <a:spcBef>
                <a:spcPts val="500"/>
              </a:spcBef>
              <a:spcAft>
                <a:spcPts val="500"/>
              </a:spcAft>
              <a:buNone/>
            </a:pPr>
            <a:r>
              <a:rPr lang="en-US" sz="1400" u="sng">
                <a:solidFill>
                  <a:srgbClr val="FF0000"/>
                </a:solidFill>
                <a:highlight>
                  <a:srgbClr val="FFFF00"/>
                </a:highlight>
                <a:latin typeface="IBM Plex Sans"/>
                <a:hlinkClick r:id="rId6">
                  <a:extLst>
                    <a:ext uri="{A12FA001-AC4F-418D-AE19-62706E023703}">
                      <ahyp:hlinkClr xmlns:ahyp="http://schemas.microsoft.com/office/drawing/2018/hyperlinkcolor" val="tx"/>
                    </a:ext>
                  </a:extLst>
                </a:hlinkClick>
              </a:rPr>
              <a:t>Appropriate Use Statement</a:t>
            </a:r>
            <a:r>
              <a:rPr lang="en-US" sz="1400">
                <a:solidFill>
                  <a:srgbClr val="212529"/>
                </a:solidFill>
                <a:highlight>
                  <a:srgbClr val="FFFF00"/>
                </a:highlight>
                <a:latin typeface="IBM Plex Sans"/>
              </a:rPr>
              <a:t> (.docx format)</a:t>
            </a:r>
            <a:endParaRPr lang="en-US" sz="1400">
              <a:highlight>
                <a:srgbClr val="FFFF00"/>
              </a:highlight>
            </a:endParaRPr>
          </a:p>
          <a:p>
            <a:pPr marL="469900" lvl="1" indent="-342900">
              <a:spcBef>
                <a:spcPts val="1200"/>
              </a:spcBef>
              <a:spcAft>
                <a:spcPts val="500"/>
              </a:spcAft>
              <a:buFont typeface="+mj-lt"/>
              <a:buAutoNum type="arabicPeriod" startAt="3"/>
            </a:pPr>
            <a:r>
              <a:rPr lang="en-CA" sz="1400" b="1">
                <a:solidFill>
                  <a:srgbClr val="262626"/>
                </a:solidFill>
                <a:highlight>
                  <a:srgbClr val="FFFF00"/>
                </a:highlight>
                <a:latin typeface="IBM Plex Sans"/>
                <a:sym typeface="IBM Plex Sans"/>
              </a:rPr>
              <a:t>Evaluation and Reflection </a:t>
            </a:r>
            <a:r>
              <a:rPr lang="en-CA" sz="1400" b="1">
                <a:highlight>
                  <a:srgbClr val="FFFF00"/>
                </a:highlight>
              </a:rPr>
              <a:t>Guide</a:t>
            </a:r>
            <a:r>
              <a:rPr lang="en-CA" sz="1400" b="1">
                <a:solidFill>
                  <a:srgbClr val="262626"/>
                </a:solidFill>
                <a:highlight>
                  <a:srgbClr val="FFFF00"/>
                </a:highlight>
                <a:latin typeface="IBM Plex Sans"/>
                <a:sym typeface="IBM Plex Sans"/>
              </a:rPr>
              <a:t>.</a:t>
            </a:r>
            <a:r>
              <a:rPr lang="en-CA" sz="1400" b="0">
                <a:solidFill>
                  <a:srgbClr val="262626"/>
                </a:solidFill>
                <a:highlight>
                  <a:srgbClr val="FFFF00"/>
                </a:highlight>
                <a:latin typeface="IBM Plex Sans"/>
                <a:sym typeface="IBM Plex Sans"/>
              </a:rPr>
              <a:t> This guides students through the process of fact-checking and evaluating AI output while encouraging reflection on what they have learned.</a:t>
            </a:r>
          </a:p>
          <a:p>
            <a:pPr marL="127000" lvl="1" indent="682625">
              <a:spcBef>
                <a:spcPts val="500"/>
              </a:spcBef>
              <a:spcAft>
                <a:spcPts val="500"/>
              </a:spcAft>
              <a:buNone/>
            </a:pPr>
            <a:r>
              <a:rPr lang="en-CA" sz="1400" b="1">
                <a:solidFill>
                  <a:srgbClr val="FF0000"/>
                </a:solidFill>
                <a:highlight>
                  <a:srgbClr val="FFFF00"/>
                </a:highlight>
                <a:hlinkClick r:id="rId7">
                  <a:extLst>
                    <a:ext uri="{A12FA001-AC4F-418D-AE19-62706E023703}">
                      <ahyp:hlinkClr xmlns:ahyp="http://schemas.microsoft.com/office/drawing/2018/hyperlinkcolor" val="tx"/>
                    </a:ext>
                  </a:extLst>
                </a:hlinkClick>
              </a:rPr>
              <a:t>Evaluation and Reflection</a:t>
            </a:r>
            <a:r>
              <a:rPr lang="en-CA" sz="1400" b="1">
                <a:highlight>
                  <a:srgbClr val="FFFF00"/>
                </a:highlight>
              </a:rPr>
              <a:t> (PDF format) </a:t>
            </a:r>
          </a:p>
          <a:p>
            <a:pPr marL="127000" lvl="1" indent="682625">
              <a:spcBef>
                <a:spcPts val="500"/>
              </a:spcBef>
              <a:spcAft>
                <a:spcPts val="500"/>
              </a:spcAft>
              <a:buNone/>
            </a:pPr>
            <a:r>
              <a:rPr lang="en-CA" sz="1400" b="1">
                <a:solidFill>
                  <a:srgbClr val="FF0000"/>
                </a:solidFill>
                <a:highlight>
                  <a:srgbClr val="FFFF00"/>
                </a:highlight>
                <a:hlinkClick r:id="rId8">
                  <a:extLst>
                    <a:ext uri="{A12FA001-AC4F-418D-AE19-62706E023703}">
                      <ahyp:hlinkClr xmlns:ahyp="http://schemas.microsoft.com/office/drawing/2018/hyperlinkcolor" val="tx"/>
                    </a:ext>
                  </a:extLst>
                </a:hlinkClick>
              </a:rPr>
              <a:t>Evaluation and Reflection</a:t>
            </a:r>
            <a:r>
              <a:rPr lang="en-CA" sz="1400" b="1">
                <a:highlight>
                  <a:srgbClr val="FFFF00"/>
                </a:highlight>
              </a:rPr>
              <a:t> (.docx format)</a:t>
            </a:r>
            <a:br>
              <a:rPr lang="en-CA" sz="1400" b="1"/>
            </a:br>
            <a:endParaRPr lang="en-US" sz="1400">
              <a:solidFill>
                <a:srgbClr val="212529"/>
              </a:solidFill>
            </a:endParaRPr>
          </a:p>
        </p:txBody>
      </p:sp>
      <p:sp>
        <p:nvSpPr>
          <p:cNvPr id="5" name="Rectangle 4">
            <a:extLst>
              <a:ext uri="{FF2B5EF4-FFF2-40B4-BE49-F238E27FC236}">
                <a16:creationId xmlns:a16="http://schemas.microsoft.com/office/drawing/2014/main" id="{1C524E14-54FB-D52A-2C23-819B03F546EC}"/>
              </a:ext>
            </a:extLst>
          </p:cNvPr>
          <p:cNvSpPr/>
          <p:nvPr/>
        </p:nvSpPr>
        <p:spPr>
          <a:xfrm>
            <a:off x="-2158" y="3594"/>
            <a:ext cx="3421810" cy="68579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latin typeface="IBM Plex Sans SemiBold"/>
              <a:cs typeface="Arial"/>
            </a:endParaRPr>
          </a:p>
        </p:txBody>
      </p:sp>
      <p:sp>
        <p:nvSpPr>
          <p:cNvPr id="2" name="Title 1">
            <a:extLst>
              <a:ext uri="{FF2B5EF4-FFF2-40B4-BE49-F238E27FC236}">
                <a16:creationId xmlns:a16="http://schemas.microsoft.com/office/drawing/2014/main" id="{4034114B-64A3-ECA0-2C39-26EB2A8F3ACA}"/>
              </a:ext>
            </a:extLst>
          </p:cNvPr>
          <p:cNvSpPr>
            <a:spLocks noGrp="1"/>
          </p:cNvSpPr>
          <p:nvPr>
            <p:ph type="title"/>
          </p:nvPr>
        </p:nvSpPr>
        <p:spPr>
          <a:xfrm>
            <a:off x="188179" y="2353274"/>
            <a:ext cx="3052411" cy="1539510"/>
          </a:xfrm>
        </p:spPr>
        <p:txBody>
          <a:bodyPr/>
          <a:lstStyle/>
          <a:p>
            <a:r>
              <a:rPr lang="en-US" sz="2000">
                <a:solidFill>
                  <a:srgbClr val="E11837"/>
                </a:solidFill>
                <a:latin typeface="IBM Plex Sans SemiBold"/>
              </a:rPr>
              <a:t>Providing Documentation</a:t>
            </a:r>
            <a:endParaRPr lang="en-US"/>
          </a:p>
        </p:txBody>
      </p:sp>
      <p:sp>
        <p:nvSpPr>
          <p:cNvPr id="7" name="Title 1">
            <a:extLst>
              <a:ext uri="{FF2B5EF4-FFF2-40B4-BE49-F238E27FC236}">
                <a16:creationId xmlns:a16="http://schemas.microsoft.com/office/drawing/2014/main" id="{C7527A8B-2650-1E85-09DA-DF76317105CA}"/>
              </a:ext>
            </a:extLst>
          </p:cNvPr>
          <p:cNvSpPr txBox="1">
            <a:spLocks/>
          </p:cNvSpPr>
          <p:nvPr/>
        </p:nvSpPr>
        <p:spPr>
          <a:xfrm>
            <a:off x="182428" y="3279343"/>
            <a:ext cx="3052411" cy="153951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chemeClr val="accent1"/>
              </a:buClr>
              <a:buSzPts val="2800"/>
              <a:buFont typeface="IBM Plex Sans SemiBold"/>
              <a:buNone/>
              <a:defRPr sz="2800" b="1" i="0" u="none" strike="noStrike" cap="none">
                <a:solidFill>
                  <a:schemeClr val="accent1"/>
                </a:solidFill>
                <a:latin typeface="+mj-lt"/>
                <a:ea typeface="IBM Plex Sans SemiBold"/>
                <a:cs typeface="IBM Plex Sans SemiBold"/>
                <a:sym typeface="IBM Plex Sans Semi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0">
                <a:solidFill>
                  <a:srgbClr val="FFFFFF"/>
                </a:solidFill>
                <a:latin typeface="IBM Plex Sans SemiBold"/>
              </a:rPr>
              <a:t>Guidelines for Providing Documentation on your use of </a:t>
            </a:r>
            <a:r>
              <a:rPr lang="en-US" sz="3200" b="0" err="1">
                <a:solidFill>
                  <a:srgbClr val="FFFFFF"/>
                </a:solidFill>
                <a:latin typeface="IBM Plex Sans SemiBold"/>
              </a:rPr>
              <a:t>GenAI</a:t>
            </a:r>
            <a:r>
              <a:rPr lang="en-US" sz="3200" b="0">
                <a:solidFill>
                  <a:srgbClr val="FFFFFF"/>
                </a:solidFill>
                <a:latin typeface="IBM Plex Sans SemiBold"/>
              </a:rPr>
              <a:t> in this course</a:t>
            </a:r>
          </a:p>
        </p:txBody>
      </p:sp>
      <p:pic>
        <p:nvPicPr>
          <p:cNvPr id="8" name="Graphic 7" descr="Document outline">
            <a:extLst>
              <a:ext uri="{FF2B5EF4-FFF2-40B4-BE49-F238E27FC236}">
                <a16:creationId xmlns:a16="http://schemas.microsoft.com/office/drawing/2014/main" id="{94FB1FD6-D1F1-C918-96B8-D5B95110E30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76" y="613913"/>
            <a:ext cx="1388852" cy="1370448"/>
          </a:xfrm>
          <a:prstGeom prst="rect">
            <a:avLst/>
          </a:prstGeom>
        </p:spPr>
      </p:pic>
      <p:sp>
        <p:nvSpPr>
          <p:cNvPr id="10" name="Google Shape;658;p3">
            <a:extLst>
              <a:ext uri="{FF2B5EF4-FFF2-40B4-BE49-F238E27FC236}">
                <a16:creationId xmlns:a16="http://schemas.microsoft.com/office/drawing/2014/main" id="{26B17BDD-77D0-EC18-0BDF-9DBB83DBEB3A}"/>
              </a:ext>
            </a:extLst>
          </p:cNvPr>
          <p:cNvSpPr txBox="1">
            <a:spLocks noGrp="1"/>
          </p:cNvSpPr>
          <p:nvPr>
            <p:ph type="ftr" sz="quarter" idx="14"/>
          </p:nvPr>
        </p:nvSpPr>
        <p:spPr>
          <a:xfrm>
            <a:off x="3879936" y="6232349"/>
            <a:ext cx="6724150" cy="437011"/>
          </a:xfrm>
          <a:prstGeom prst="rect">
            <a:avLst/>
          </a:prstGeom>
          <a:noFill/>
          <a:ln>
            <a:noFill/>
          </a:ln>
        </p:spPr>
        <p:txBody>
          <a:bodyPr spcFirstLastPara="1" wrap="square" lIns="91425" tIns="45700" rIns="91425" bIns="45700" anchor="ctr" anchorCtr="0">
            <a:noAutofit/>
          </a:body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1217601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09F023E-17BA-BFE6-861A-2D23465C7B02}"/>
              </a:ext>
            </a:extLst>
          </p:cNvPr>
          <p:cNvSpPr>
            <a:spLocks noGrp="1"/>
          </p:cNvSpPr>
          <p:nvPr>
            <p:ph type="sldNum" sz="quarter" idx="15"/>
          </p:nvPr>
        </p:nvSpPr>
        <p:spPr/>
        <p:txBody>
          <a:bodyPr/>
          <a:lstStyle/>
          <a:p>
            <a:fld id="{31178795-3F2B-49C5-8928-AAD43C25A489}" type="slidenum">
              <a:rPr lang="en-CA" smtClean="0"/>
              <a:t>22</a:t>
            </a:fld>
            <a:endParaRPr lang="en-CA"/>
          </a:p>
        </p:txBody>
      </p:sp>
      <p:sp>
        <p:nvSpPr>
          <p:cNvPr id="4" name="Content Placeholder 3">
            <a:extLst>
              <a:ext uri="{FF2B5EF4-FFF2-40B4-BE49-F238E27FC236}">
                <a16:creationId xmlns:a16="http://schemas.microsoft.com/office/drawing/2014/main" id="{D7A322B2-1870-BF00-B12F-279E94D3311C}"/>
              </a:ext>
            </a:extLst>
          </p:cNvPr>
          <p:cNvSpPr>
            <a:spLocks noGrp="1"/>
          </p:cNvSpPr>
          <p:nvPr>
            <p:ph idx="1"/>
          </p:nvPr>
        </p:nvSpPr>
        <p:spPr>
          <a:xfrm>
            <a:off x="3511983" y="362002"/>
            <a:ext cx="8355280" cy="4293646"/>
          </a:xfrm>
        </p:spPr>
        <p:txBody>
          <a:bodyPr>
            <a:noAutofit/>
          </a:bodyPr>
          <a:lstStyle/>
          <a:p>
            <a:pPr marL="228600" indent="0">
              <a:spcBef>
                <a:spcPts val="500"/>
              </a:spcBef>
              <a:spcAft>
                <a:spcPts val="900"/>
              </a:spcAft>
            </a:pPr>
            <a:r>
              <a:rPr lang="en-US" sz="2000"/>
              <a:t>In using AI-based tools in this course, we should all do so in ways that are thoughtful and equitable. These tools should be used to support learning and in ways that uphold academic integrity. Commitments that our learning community should uphold can include: </a:t>
            </a:r>
            <a:endParaRPr lang="en-US" sz="2000">
              <a:solidFill>
                <a:srgbClr val="000000"/>
              </a:solidFill>
            </a:endParaRPr>
          </a:p>
          <a:p>
            <a:pPr marL="431800" indent="-342900">
              <a:buFont typeface="Arial,Sans-Serif"/>
              <a:buChar char="•"/>
            </a:pPr>
            <a:r>
              <a:rPr lang="en-US" sz="1700" b="1"/>
              <a:t>Equity and Inclusivity:</a:t>
            </a:r>
            <a:r>
              <a:rPr lang="en-US" sz="1700"/>
              <a:t> using only free and publicly available tools; evaluating AI-generated content for any bias or discriminatory language</a:t>
            </a:r>
            <a:endParaRPr lang="en-US" sz="1700">
              <a:solidFill>
                <a:srgbClr val="000000"/>
              </a:solidFill>
            </a:endParaRPr>
          </a:p>
          <a:p>
            <a:pPr marL="431800" indent="-342900">
              <a:buFont typeface="Arial,Sans-Serif"/>
              <a:buChar char="•"/>
            </a:pPr>
            <a:r>
              <a:rPr lang="en-US" sz="1700" b="1"/>
              <a:t>Transparency</a:t>
            </a:r>
            <a:r>
              <a:rPr lang="en-US" sz="1700"/>
              <a:t>: being honest about </a:t>
            </a:r>
            <a:r>
              <a:rPr lang="en-US" sz="1700" err="1"/>
              <a:t>GenAI</a:t>
            </a:r>
            <a:r>
              <a:rPr lang="en-US" sz="1700"/>
              <a:t> use; citing and/or documenting its use</a:t>
            </a:r>
            <a:endParaRPr lang="en-US" sz="1700">
              <a:solidFill>
                <a:srgbClr val="000000"/>
              </a:solidFill>
            </a:endParaRPr>
          </a:p>
          <a:p>
            <a:pPr marL="431800" indent="-342900">
              <a:buFont typeface="Arial,Sans-Serif"/>
              <a:buChar char="•"/>
            </a:pPr>
            <a:r>
              <a:rPr lang="en-US" sz="1700" b="1"/>
              <a:t>Original work</a:t>
            </a:r>
            <a:r>
              <a:rPr lang="en-US" sz="1700"/>
              <a:t>: ensuring submitted work is my own, original work, not copied from an AI generator</a:t>
            </a:r>
            <a:endParaRPr lang="en-US" sz="1700">
              <a:solidFill>
                <a:srgbClr val="000000"/>
              </a:solidFill>
            </a:endParaRPr>
          </a:p>
          <a:p>
            <a:pPr marL="431800" indent="-342900">
              <a:buFont typeface="Arial,Sans-Serif"/>
              <a:buChar char="•"/>
            </a:pPr>
            <a:r>
              <a:rPr lang="en-US" sz="1700" b="1"/>
              <a:t>Responsible</a:t>
            </a:r>
            <a:r>
              <a:rPr lang="en-US" sz="1700"/>
              <a:t>: using tools in ways that support my learning, not undermine it; Understanding the ethical implications of using these tools; protecting personal information; opting out if desired</a:t>
            </a:r>
          </a:p>
        </p:txBody>
      </p:sp>
      <p:sp>
        <p:nvSpPr>
          <p:cNvPr id="5" name="Rectangle 4">
            <a:extLst>
              <a:ext uri="{FF2B5EF4-FFF2-40B4-BE49-F238E27FC236}">
                <a16:creationId xmlns:a16="http://schemas.microsoft.com/office/drawing/2014/main" id="{1C524E14-54FB-D52A-2C23-819B03F546EC}"/>
              </a:ext>
            </a:extLst>
          </p:cNvPr>
          <p:cNvSpPr/>
          <p:nvPr/>
        </p:nvSpPr>
        <p:spPr>
          <a:xfrm>
            <a:off x="-2158" y="3594"/>
            <a:ext cx="3421810" cy="68579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latin typeface="IBM Plex Sans SemiBold"/>
              <a:cs typeface="Arial"/>
            </a:endParaRPr>
          </a:p>
        </p:txBody>
      </p:sp>
      <p:sp>
        <p:nvSpPr>
          <p:cNvPr id="2" name="Title 1">
            <a:extLst>
              <a:ext uri="{FF2B5EF4-FFF2-40B4-BE49-F238E27FC236}">
                <a16:creationId xmlns:a16="http://schemas.microsoft.com/office/drawing/2014/main" id="{4034114B-64A3-ECA0-2C39-26EB2A8F3ACA}"/>
              </a:ext>
            </a:extLst>
          </p:cNvPr>
          <p:cNvSpPr>
            <a:spLocks noGrp="1"/>
          </p:cNvSpPr>
          <p:nvPr>
            <p:ph type="title"/>
          </p:nvPr>
        </p:nvSpPr>
        <p:spPr>
          <a:xfrm>
            <a:off x="188179" y="2353274"/>
            <a:ext cx="3052411" cy="1539510"/>
          </a:xfrm>
        </p:spPr>
        <p:txBody>
          <a:bodyPr/>
          <a:lstStyle/>
          <a:p>
            <a:r>
              <a:rPr lang="en-US" sz="2000">
                <a:solidFill>
                  <a:srgbClr val="E11837"/>
                </a:solidFill>
                <a:latin typeface="IBM Plex Sans SemiBold"/>
              </a:rPr>
              <a:t>Providing Documentation</a:t>
            </a:r>
            <a:endParaRPr lang="en-US"/>
          </a:p>
        </p:txBody>
      </p:sp>
      <p:sp>
        <p:nvSpPr>
          <p:cNvPr id="7" name="Title 1">
            <a:extLst>
              <a:ext uri="{FF2B5EF4-FFF2-40B4-BE49-F238E27FC236}">
                <a16:creationId xmlns:a16="http://schemas.microsoft.com/office/drawing/2014/main" id="{C7527A8B-2650-1E85-09DA-DF76317105CA}"/>
              </a:ext>
            </a:extLst>
          </p:cNvPr>
          <p:cNvSpPr txBox="1">
            <a:spLocks/>
          </p:cNvSpPr>
          <p:nvPr/>
        </p:nvSpPr>
        <p:spPr>
          <a:xfrm>
            <a:off x="182428" y="3123901"/>
            <a:ext cx="3052411" cy="153951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chemeClr val="accent1"/>
              </a:buClr>
              <a:buSzPts val="2800"/>
              <a:buFont typeface="IBM Plex Sans SemiBold"/>
              <a:buNone/>
              <a:defRPr sz="2800" b="1" i="0" u="none" strike="noStrike" cap="none">
                <a:solidFill>
                  <a:schemeClr val="accent1"/>
                </a:solidFill>
                <a:latin typeface="+mj-lt"/>
                <a:ea typeface="IBM Plex Sans SemiBold"/>
                <a:cs typeface="IBM Plex Sans SemiBold"/>
                <a:sym typeface="IBM Plex Sans Semi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0">
                <a:solidFill>
                  <a:srgbClr val="FFFFFF"/>
                </a:solidFill>
                <a:latin typeface="IBM Plex Sans SemiBold"/>
              </a:rPr>
              <a:t>Co-Developing a Course Policy </a:t>
            </a:r>
            <a:br>
              <a:rPr lang="en-US" sz="3200" b="0">
                <a:solidFill>
                  <a:srgbClr val="FFFFFF"/>
                </a:solidFill>
                <a:latin typeface="IBM Plex Sans SemiBold"/>
              </a:rPr>
            </a:br>
            <a:r>
              <a:rPr lang="en-US" sz="3200" b="0">
                <a:solidFill>
                  <a:srgbClr val="FFFFFF"/>
                </a:solidFill>
                <a:latin typeface="IBM Plex Sans SemiBold"/>
              </a:rPr>
              <a:t>with Students on the Use of </a:t>
            </a:r>
            <a:r>
              <a:rPr lang="en-US" sz="3200" b="0" err="1">
                <a:solidFill>
                  <a:srgbClr val="FFFFFF"/>
                </a:solidFill>
                <a:latin typeface="IBM Plex Sans SemiBold"/>
              </a:rPr>
              <a:t>GenAI</a:t>
            </a:r>
            <a:r>
              <a:rPr lang="en-US" sz="3200" b="0">
                <a:solidFill>
                  <a:srgbClr val="FFFFFF"/>
                </a:solidFill>
                <a:latin typeface="IBM Plex Sans SemiBold"/>
              </a:rPr>
              <a:t> Tools</a:t>
            </a:r>
          </a:p>
        </p:txBody>
      </p:sp>
      <p:pic>
        <p:nvPicPr>
          <p:cNvPr id="6" name="Graphic 5" descr="Cheers outline">
            <a:extLst>
              <a:ext uri="{FF2B5EF4-FFF2-40B4-BE49-F238E27FC236}">
                <a16:creationId xmlns:a16="http://schemas.microsoft.com/office/drawing/2014/main" id="{435CBCFB-0048-2017-3FFA-D86B8F9EED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5404" y="685800"/>
            <a:ext cx="1388852" cy="1380226"/>
          </a:xfrm>
          <a:prstGeom prst="rect">
            <a:avLst/>
          </a:prstGeom>
        </p:spPr>
      </p:pic>
      <p:sp>
        <p:nvSpPr>
          <p:cNvPr id="9" name="Google Shape;658;p3">
            <a:extLst>
              <a:ext uri="{FF2B5EF4-FFF2-40B4-BE49-F238E27FC236}">
                <a16:creationId xmlns:a16="http://schemas.microsoft.com/office/drawing/2014/main" id="{2C61FDFF-60ED-1F29-5461-0EB3DCFA9B13}"/>
              </a:ext>
            </a:extLst>
          </p:cNvPr>
          <p:cNvSpPr txBox="1">
            <a:spLocks noGrp="1"/>
          </p:cNvSpPr>
          <p:nvPr>
            <p:ph type="ftr" sz="quarter" idx="14"/>
          </p:nvPr>
        </p:nvSpPr>
        <p:spPr>
          <a:xfrm>
            <a:off x="4052465" y="6304235"/>
            <a:ext cx="6551621" cy="379502"/>
          </a:xfrm>
          <a:prstGeom prst="rect">
            <a:avLst/>
          </a:prstGeom>
          <a:noFill/>
          <a:ln>
            <a:noFill/>
          </a:ln>
        </p:spPr>
        <p:txBody>
          <a:bodyPr spcFirstLastPara="1" wrap="square" lIns="91425" tIns="45700" rIns="91425" bIns="45700" anchor="ctr" anchorCtr="0">
            <a:noAutofit/>
          </a:body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
        <p:nvSpPr>
          <p:cNvPr id="8" name="Text Placeholder 5">
            <a:extLst>
              <a:ext uri="{FF2B5EF4-FFF2-40B4-BE49-F238E27FC236}">
                <a16:creationId xmlns:a16="http://schemas.microsoft.com/office/drawing/2014/main" id="{AE741EF3-C040-449D-A5BF-BEB7E3840C0C}"/>
              </a:ext>
            </a:extLst>
          </p:cNvPr>
          <p:cNvSpPr txBox="1">
            <a:spLocks/>
          </p:cNvSpPr>
          <p:nvPr/>
        </p:nvSpPr>
        <p:spPr>
          <a:xfrm>
            <a:off x="3434679" y="4574327"/>
            <a:ext cx="8233333" cy="142234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285750">
              <a:buFont typeface="Arial,Sans-Serif"/>
              <a:buChar char="•"/>
            </a:pPr>
            <a:r>
              <a:rPr lang="en-US" sz="2000">
                <a:solidFill>
                  <a:srgbClr val="212529"/>
                </a:solidFill>
                <a:latin typeface="IBM Plex Sans" panose="020B0503050203000203" pitchFamily="34" charset="0"/>
              </a:rPr>
              <a:t>What are some ways that you can use these tools in ways that support your learning  in this course? </a:t>
            </a:r>
            <a:endParaRPr lang="en-US" sz="2000">
              <a:latin typeface="IBM Plex Sans" panose="020B0503050203000203" pitchFamily="34" charset="0"/>
            </a:endParaRPr>
          </a:p>
          <a:p>
            <a:pPr marL="342900" indent="-285750">
              <a:buFont typeface="Arial,Sans-Serif"/>
              <a:buChar char="•"/>
            </a:pPr>
            <a:r>
              <a:rPr lang="en-US" sz="2000">
                <a:solidFill>
                  <a:srgbClr val="212529"/>
                </a:solidFill>
                <a:latin typeface="IBM Plex Sans" panose="020B0503050203000203" pitchFamily="34" charset="0"/>
              </a:rPr>
              <a:t>What concerns do you have about students using AI-based tools in this course? In your program? In general? </a:t>
            </a:r>
            <a:endParaRPr lang="en-CA">
              <a:latin typeface="IBM Plex Sans" panose="020B0503050203000203" pitchFamily="34" charset="0"/>
            </a:endParaRPr>
          </a:p>
        </p:txBody>
      </p:sp>
      <p:sp>
        <p:nvSpPr>
          <p:cNvPr id="10" name="Text Placeholder 10">
            <a:extLst>
              <a:ext uri="{FF2B5EF4-FFF2-40B4-BE49-F238E27FC236}">
                <a16:creationId xmlns:a16="http://schemas.microsoft.com/office/drawing/2014/main" id="{06954964-BFF4-4D99-F94C-18D96AE2B06B}"/>
              </a:ext>
            </a:extLst>
          </p:cNvPr>
          <p:cNvSpPr txBox="1">
            <a:spLocks/>
          </p:cNvSpPr>
          <p:nvPr/>
        </p:nvSpPr>
        <p:spPr>
          <a:xfrm>
            <a:off x="3615282" y="4054437"/>
            <a:ext cx="3504531" cy="52209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a:solidFill>
                  <a:schemeClr val="accent1"/>
                </a:solidFill>
                <a:latin typeface="IBM Plex Sans Medium"/>
                <a:sym typeface="IBM Plex Sans Medium"/>
              </a:rPr>
              <a:t>DISCUSS</a:t>
            </a:r>
          </a:p>
        </p:txBody>
      </p:sp>
      <p:pic>
        <p:nvPicPr>
          <p:cNvPr id="11" name="Graphic 10" descr="Chat outline">
            <a:extLst>
              <a:ext uri="{FF2B5EF4-FFF2-40B4-BE49-F238E27FC236}">
                <a16:creationId xmlns:a16="http://schemas.microsoft.com/office/drawing/2014/main" id="{B9AA8BAA-B0A1-6F51-36B6-4C5AA5F718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233" y="3856100"/>
            <a:ext cx="914400" cy="914400"/>
          </a:xfrm>
          <a:prstGeom prst="rect">
            <a:avLst/>
          </a:prstGeom>
        </p:spPr>
      </p:pic>
    </p:spTree>
    <p:extLst>
      <p:ext uri="{BB962C8B-B14F-4D97-AF65-F5344CB8AC3E}">
        <p14:creationId xmlns:p14="http://schemas.microsoft.com/office/powerpoint/2010/main" val="1633239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036806-7327-5217-2AEE-29CDEC09CDE9}"/>
              </a:ext>
            </a:extLst>
          </p:cNvPr>
          <p:cNvSpPr>
            <a:spLocks noGrp="1"/>
          </p:cNvSpPr>
          <p:nvPr>
            <p:ph type="title"/>
          </p:nvPr>
        </p:nvSpPr>
        <p:spPr/>
        <p:txBody>
          <a:bodyPr wrap="square" anchor="b">
            <a:normAutofit/>
          </a:bodyPr>
          <a:lstStyle/>
          <a:p>
            <a:pPr>
              <a:spcAft>
                <a:spcPts val="600"/>
              </a:spcAft>
            </a:pPr>
            <a:r>
              <a:rPr lang="en-US" sz="3200"/>
              <a:t>Opportunities in using AI-based tools for academic work </a:t>
            </a:r>
          </a:p>
        </p:txBody>
      </p:sp>
      <p:sp>
        <p:nvSpPr>
          <p:cNvPr id="2" name="Slide Number Placeholder 1" hidden="1">
            <a:extLst>
              <a:ext uri="{FF2B5EF4-FFF2-40B4-BE49-F238E27FC236}">
                <a16:creationId xmlns:a16="http://schemas.microsoft.com/office/drawing/2014/main" id="{8A90BC73-6EEA-E4D8-E900-670AB117EB98}"/>
              </a:ext>
            </a:extLst>
          </p:cNvPr>
          <p:cNvSpPr>
            <a:spLocks noGrp="1"/>
          </p:cNvSpPr>
          <p:nvPr>
            <p:ph type="sldNum" idx="12"/>
          </p:nvPr>
        </p:nvSpPr>
        <p:spPr/>
        <p:txBody>
          <a:bodyPr/>
          <a:lstStyle/>
          <a:p>
            <a:pPr marL="0" lvl="0" indent="0" algn="l" rtl="0">
              <a:spcBef>
                <a:spcPts val="0"/>
              </a:spcBef>
              <a:spcAft>
                <a:spcPts val="600"/>
              </a:spcAft>
              <a:buNone/>
            </a:pPr>
            <a:fld id="{00000000-1234-1234-1234-123412341234}" type="slidenum">
              <a:rPr lang="en-CA"/>
              <a:pPr marL="0" lvl="0" indent="0" algn="l" rtl="0">
                <a:spcBef>
                  <a:spcPts val="0"/>
                </a:spcBef>
                <a:spcAft>
                  <a:spcPts val="600"/>
                </a:spcAft>
                <a:buNone/>
              </a:pPr>
              <a:t>23</a:t>
            </a:fld>
            <a:endParaRPr lang="en-CA"/>
          </a:p>
        </p:txBody>
      </p:sp>
      <p:sp>
        <p:nvSpPr>
          <p:cNvPr id="3" name="Text Placeholder 2">
            <a:extLst>
              <a:ext uri="{FF2B5EF4-FFF2-40B4-BE49-F238E27FC236}">
                <a16:creationId xmlns:a16="http://schemas.microsoft.com/office/drawing/2014/main" id="{1CDDD159-648A-F1D0-D843-FBE58546F960}"/>
              </a:ext>
            </a:extLst>
          </p:cNvPr>
          <p:cNvSpPr>
            <a:spLocks noGrp="1"/>
          </p:cNvSpPr>
          <p:nvPr>
            <p:ph type="body" idx="1"/>
          </p:nvPr>
        </p:nvSpPr>
        <p:spPr/>
        <p:txBody>
          <a:bodyPr spcFirstLastPara="1" wrap="square" lIns="0" tIns="0" rIns="0" bIns="0" anchor="b" anchorCtr="0">
            <a:normAutofit/>
          </a:bodyPr>
          <a:lstStyle/>
          <a:p>
            <a:pPr marL="228600" indent="0">
              <a:spcBef>
                <a:spcPts val="300"/>
              </a:spcBef>
              <a:spcAft>
                <a:spcPts val="300"/>
              </a:spcAft>
            </a:pPr>
            <a:r>
              <a:rPr lang="en-US" sz="2400"/>
              <a:t>REFLECT</a:t>
            </a:r>
          </a:p>
        </p:txBody>
      </p:sp>
      <p:sp>
        <p:nvSpPr>
          <p:cNvPr id="5" name="Text Placeholder 4">
            <a:extLst>
              <a:ext uri="{FF2B5EF4-FFF2-40B4-BE49-F238E27FC236}">
                <a16:creationId xmlns:a16="http://schemas.microsoft.com/office/drawing/2014/main" id="{F5C8F4D7-9510-CF2D-17C3-8999513DD650}"/>
              </a:ext>
            </a:extLst>
          </p:cNvPr>
          <p:cNvSpPr>
            <a:spLocks noGrp="1"/>
          </p:cNvSpPr>
          <p:nvPr>
            <p:ph type="body" idx="2"/>
          </p:nvPr>
        </p:nvSpPr>
        <p:spPr/>
        <p:txBody>
          <a:bodyPr/>
          <a:lstStyle/>
          <a:p>
            <a:r>
              <a:rPr lang="en-US" sz="2400"/>
              <a:t>DISCUSS</a:t>
            </a:r>
          </a:p>
        </p:txBody>
      </p:sp>
      <p:sp>
        <p:nvSpPr>
          <p:cNvPr id="7" name="Text Placeholder 6">
            <a:extLst>
              <a:ext uri="{FF2B5EF4-FFF2-40B4-BE49-F238E27FC236}">
                <a16:creationId xmlns:a16="http://schemas.microsoft.com/office/drawing/2014/main" id="{B3BFBCAC-2813-5A2E-44D8-4DF95D351600}"/>
              </a:ext>
            </a:extLst>
          </p:cNvPr>
          <p:cNvSpPr>
            <a:spLocks noGrp="1"/>
          </p:cNvSpPr>
          <p:nvPr>
            <p:ph type="body" idx="4"/>
          </p:nvPr>
        </p:nvSpPr>
        <p:spPr>
          <a:xfrm>
            <a:off x="6254634" y="1861585"/>
            <a:ext cx="5434130" cy="4429852"/>
          </a:xfrm>
        </p:spPr>
        <p:txBody>
          <a:bodyPr/>
          <a:lstStyle/>
          <a:p>
            <a:pPr marL="514350" indent="-285750">
              <a:spcBef>
                <a:spcPts val="300"/>
              </a:spcBef>
              <a:spcAft>
                <a:spcPts val="300"/>
              </a:spcAft>
              <a:buFont typeface="Arial,Sans-Serif"/>
              <a:buChar char="•"/>
            </a:pPr>
            <a:r>
              <a:rPr lang="en-US" sz="2000">
                <a:solidFill>
                  <a:schemeClr val="tx1"/>
                </a:solidFill>
                <a:cs typeface="Arial"/>
              </a:rPr>
              <a:t>Could any of these AI opportunities compromise academic integrity? How? What can you do to ensure you are meeting academic integrity expectations in this course? </a:t>
            </a:r>
            <a:endParaRPr lang="en-US">
              <a:solidFill>
                <a:schemeClr val="tx1"/>
              </a:solidFill>
            </a:endParaRPr>
          </a:p>
          <a:p>
            <a:pPr marL="514350" indent="-285750">
              <a:spcBef>
                <a:spcPts val="300"/>
              </a:spcBef>
              <a:spcAft>
                <a:spcPts val="300"/>
              </a:spcAft>
              <a:buFont typeface="Arial,Sans-Serif"/>
              <a:buChar char="•"/>
            </a:pPr>
            <a:r>
              <a:rPr lang="en-US" sz="2000">
                <a:solidFill>
                  <a:schemeClr val="tx1"/>
                </a:solidFill>
                <a:cs typeface="Arial"/>
              </a:rPr>
              <a:t>Are there any other opportunities associated with using these tools?</a:t>
            </a:r>
            <a:endParaRPr lang="en-US">
              <a:solidFill>
                <a:schemeClr val="tx1"/>
              </a:solidFill>
            </a:endParaRPr>
          </a:p>
        </p:txBody>
      </p:sp>
      <p:pic>
        <p:nvPicPr>
          <p:cNvPr id="8" name="Graphic 7" descr="Thought bubble outline">
            <a:extLst>
              <a:ext uri="{FF2B5EF4-FFF2-40B4-BE49-F238E27FC236}">
                <a16:creationId xmlns:a16="http://schemas.microsoft.com/office/drawing/2014/main" id="{0B6BC5A8-2548-4C7A-B81A-A8F38F2A2B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38018" y="950844"/>
            <a:ext cx="914400" cy="914400"/>
          </a:xfrm>
          <a:prstGeom prst="rect">
            <a:avLst/>
          </a:prstGeom>
        </p:spPr>
      </p:pic>
      <p:pic>
        <p:nvPicPr>
          <p:cNvPr id="9" name="Graphic 8" descr="Chat outline">
            <a:extLst>
              <a:ext uri="{FF2B5EF4-FFF2-40B4-BE49-F238E27FC236}">
                <a16:creationId xmlns:a16="http://schemas.microsoft.com/office/drawing/2014/main" id="{AD321135-D075-3799-BBEF-92B3489A11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02713" y="1006061"/>
            <a:ext cx="914400" cy="914400"/>
          </a:xfrm>
          <a:prstGeom prst="rect">
            <a:avLst/>
          </a:prstGeom>
        </p:spPr>
      </p:pic>
      <p:sp>
        <p:nvSpPr>
          <p:cNvPr id="11" name="Google Shape;658;p3">
            <a:extLst>
              <a:ext uri="{FF2B5EF4-FFF2-40B4-BE49-F238E27FC236}">
                <a16:creationId xmlns:a16="http://schemas.microsoft.com/office/drawing/2014/main" id="{D32AFDA6-4B34-B358-0A75-D7C0CB9253A6}"/>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
        <p:nvSpPr>
          <p:cNvPr id="15" name="Google Shape;659;p3">
            <a:extLst>
              <a:ext uri="{FF2B5EF4-FFF2-40B4-BE49-F238E27FC236}">
                <a16:creationId xmlns:a16="http://schemas.microsoft.com/office/drawing/2014/main" id="{0F99B002-D4E0-825C-1991-31BF85161DF8}"/>
              </a:ext>
            </a:extLst>
          </p:cNvPr>
          <p:cNvSpPr txBox="1">
            <a:spLocks/>
          </p:cNvSpPr>
          <p:nvPr/>
        </p:nvSpPr>
        <p:spPr>
          <a:xfrm>
            <a:off x="495252" y="6312861"/>
            <a:ext cx="418293" cy="365125"/>
          </a:xfrm>
          <a:prstGeom prst="rect">
            <a:avLst/>
          </a:prstGeom>
          <a:noFill/>
          <a:ln>
            <a:noFill/>
          </a:ln>
        </p:spPr>
        <p:txBody>
          <a:bodyPr spcFirstLastPara="1" wrap="square" lIns="0"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rgbClr val="797979"/>
              </a:buClr>
              <a:buSzPts val="1000"/>
            </a:pPr>
            <a:fld id="{00000000-1234-1234-1234-123412341234}" type="slidenum">
              <a:rPr lang="en-CA" sz="1000" b="1">
                <a:solidFill>
                  <a:srgbClr val="797979"/>
                </a:solidFill>
                <a:latin typeface="IBM Plex Sans"/>
                <a:sym typeface="IBM Plex Sans Light"/>
              </a:rPr>
              <a:pPr>
                <a:buClr>
                  <a:srgbClr val="797979"/>
                </a:buClr>
                <a:buSzPts val="1000"/>
              </a:pPr>
              <a:t>23</a:t>
            </a:fld>
            <a:endParaRPr lang="en-CA" sz="1000" b="1">
              <a:solidFill>
                <a:srgbClr val="797979"/>
              </a:solidFill>
              <a:latin typeface="IBM Plex Sans"/>
              <a:sym typeface="IBM Plex Sans Light"/>
            </a:endParaRPr>
          </a:p>
        </p:txBody>
      </p:sp>
      <p:sp>
        <p:nvSpPr>
          <p:cNvPr id="14" name="Text Placeholder 5">
            <a:extLst>
              <a:ext uri="{FF2B5EF4-FFF2-40B4-BE49-F238E27FC236}">
                <a16:creationId xmlns:a16="http://schemas.microsoft.com/office/drawing/2014/main" id="{5E73FBA3-F958-F19C-CEEB-AF82013D1C52}"/>
              </a:ext>
            </a:extLst>
          </p:cNvPr>
          <p:cNvSpPr txBox="1">
            <a:spLocks/>
          </p:cNvSpPr>
          <p:nvPr/>
        </p:nvSpPr>
        <p:spPr>
          <a:xfrm>
            <a:off x="518859" y="1872631"/>
            <a:ext cx="5953055" cy="442984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42900" algn="l" rtl="0">
              <a:lnSpc>
                <a:spcPct val="100000"/>
              </a:lnSpc>
              <a:spcBef>
                <a:spcPts val="300"/>
              </a:spcBef>
              <a:spcAft>
                <a:spcPts val="0"/>
              </a:spcAft>
              <a:buClr>
                <a:srgbClr val="262626"/>
              </a:buClr>
              <a:buSzPts val="1800"/>
              <a:buFont typeface="IBM Plex Sans"/>
              <a:buChar char="•"/>
              <a:defRPr sz="18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600"/>
              <a:buFont typeface="Arial"/>
              <a:buNone/>
              <a:defRPr sz="16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600"/>
              <a:buFont typeface="Arial"/>
              <a:buNone/>
              <a:defRPr sz="1600" b="0" i="0" u="none" strike="noStrike" cap="none">
                <a:solidFill>
                  <a:srgbClr val="262626"/>
                </a:solidFill>
                <a:latin typeface="IBM Plex Serif ExtraLight"/>
                <a:ea typeface="IBM Plex Serif ExtraLight"/>
                <a:cs typeface="IBM Plex Serif ExtraLight"/>
                <a:sym typeface="IBM Plex Serif ExtraLight"/>
              </a:defRPr>
            </a:lvl9pPr>
          </a:lstStyle>
          <a:p>
            <a:pPr marL="228600" indent="0">
              <a:spcBef>
                <a:spcPts val="300"/>
              </a:spcBef>
              <a:spcAft>
                <a:spcPts val="300"/>
              </a:spcAft>
            </a:pPr>
            <a:r>
              <a:rPr lang="en-US" sz="2000">
                <a:solidFill>
                  <a:schemeClr val="tx1"/>
                </a:solidFill>
              </a:rPr>
              <a:t>Reflect on each of the listed opportunities and consider how each could positively impact your learning and progress in this course. </a:t>
            </a:r>
          </a:p>
          <a:p>
            <a:pPr marL="228600" indent="0">
              <a:spcBef>
                <a:spcPts val="600"/>
              </a:spcBef>
              <a:spcAft>
                <a:spcPts val="200"/>
              </a:spcAft>
            </a:pPr>
            <a:r>
              <a:rPr lang="en-US" sz="2000">
                <a:solidFill>
                  <a:schemeClr val="tx1"/>
                </a:solidFill>
              </a:rPr>
              <a:t>AI-based tools could:</a:t>
            </a:r>
          </a:p>
          <a:p>
            <a:pPr marL="857250" indent="-342900">
              <a:spcAft>
                <a:spcPts val="200"/>
              </a:spcAft>
              <a:buFont typeface="Arial"/>
              <a:buChar char="•"/>
            </a:pPr>
            <a:r>
              <a:rPr lang="en-CA" sz="2000"/>
              <a:t>act as personal tutors </a:t>
            </a:r>
          </a:p>
          <a:p>
            <a:pPr marL="857250" indent="-342900">
              <a:spcAft>
                <a:spcPts val="200"/>
              </a:spcAft>
              <a:buFont typeface="Arial"/>
              <a:buChar char="•"/>
            </a:pPr>
            <a:r>
              <a:rPr lang="en-CA" sz="2000"/>
              <a:t>translate text </a:t>
            </a:r>
          </a:p>
          <a:p>
            <a:pPr marL="857250" indent="-342900">
              <a:spcAft>
                <a:spcPts val="200"/>
              </a:spcAft>
              <a:buChar char="•"/>
            </a:pPr>
            <a:r>
              <a:rPr lang="en-CA" sz="2000"/>
              <a:t>assist with test preparation </a:t>
            </a:r>
          </a:p>
          <a:p>
            <a:pPr marL="857250" indent="-342900">
              <a:spcAft>
                <a:spcPts val="200"/>
              </a:spcAft>
              <a:buChar char="•"/>
            </a:pPr>
            <a:r>
              <a:rPr lang="en-CA" sz="2000"/>
              <a:t>help with research, e.g., </a:t>
            </a:r>
          </a:p>
          <a:p>
            <a:pPr marL="1314450" lvl="1">
              <a:spcAft>
                <a:spcPts val="200"/>
              </a:spcAft>
              <a:buFont typeface="Courier New"/>
              <a:buChar char="o"/>
            </a:pPr>
            <a:r>
              <a:rPr lang="en-CA" sz="2000"/>
              <a:t>provide a literature review</a:t>
            </a:r>
          </a:p>
          <a:p>
            <a:pPr marL="1314450" lvl="1">
              <a:spcAft>
                <a:spcPts val="200"/>
              </a:spcAft>
              <a:buFont typeface="Courier New"/>
              <a:buChar char="o"/>
            </a:pPr>
            <a:r>
              <a:rPr lang="en-CA" sz="2000"/>
              <a:t>conduct data analysis</a:t>
            </a:r>
          </a:p>
          <a:p>
            <a:pPr marL="857250" indent="-342900">
              <a:spcAft>
                <a:spcPts val="200"/>
              </a:spcAft>
              <a:buChar char="•"/>
            </a:pPr>
            <a:r>
              <a:rPr lang="en-CA" sz="2000"/>
              <a:t>provide feedback on writing</a:t>
            </a:r>
          </a:p>
          <a:p>
            <a:pPr marL="857250" indent="-342900">
              <a:spcAft>
                <a:spcPts val="200"/>
              </a:spcAft>
              <a:buChar char="•"/>
            </a:pPr>
            <a:r>
              <a:rPr lang="en-CA" sz="2000"/>
              <a:t>proofread your work</a:t>
            </a:r>
          </a:p>
          <a:p>
            <a:pPr marL="228600" indent="0">
              <a:spcAft>
                <a:spcPts val="300"/>
              </a:spcAft>
            </a:pPr>
            <a:endParaRPr lang="en-CA" sz="2000"/>
          </a:p>
          <a:p>
            <a:pPr marL="514350" indent="-285750">
              <a:spcAft>
                <a:spcPts val="300"/>
              </a:spcAft>
              <a:buFont typeface="Arial"/>
              <a:buChar char="•"/>
            </a:pPr>
            <a:endParaRPr lang="en-CA" sz="2000"/>
          </a:p>
          <a:p>
            <a:pPr marL="514350" indent="-285750">
              <a:spcAft>
                <a:spcPts val="300"/>
              </a:spcAft>
              <a:buFont typeface="Arial"/>
              <a:buChar char="•"/>
            </a:pPr>
            <a:endParaRPr lang="en-CA" sz="2000"/>
          </a:p>
          <a:p>
            <a:pPr marL="514350" indent="-285750">
              <a:spcAft>
                <a:spcPts val="300"/>
              </a:spcAft>
              <a:buFont typeface="Arial"/>
              <a:buChar char="•"/>
            </a:pPr>
            <a:endParaRPr lang="en-CA" sz="2000"/>
          </a:p>
        </p:txBody>
      </p:sp>
    </p:spTree>
    <p:extLst>
      <p:ext uri="{BB962C8B-B14F-4D97-AF65-F5344CB8AC3E}">
        <p14:creationId xmlns:p14="http://schemas.microsoft.com/office/powerpoint/2010/main" val="605011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List of dates on a digital screen">
            <a:extLst>
              <a:ext uri="{FF2B5EF4-FFF2-40B4-BE49-F238E27FC236}">
                <a16:creationId xmlns:a16="http://schemas.microsoft.com/office/drawing/2014/main" id="{C4A6D823-17A8-3EBB-B176-455507C76515}"/>
              </a:ext>
            </a:extLst>
          </p:cNvPr>
          <p:cNvPicPr>
            <a:picLocks noGrp="1" noChangeAspect="1"/>
          </p:cNvPicPr>
          <p:nvPr>
            <p:ph type="pic" idx="2"/>
          </p:nvPr>
        </p:nvPicPr>
        <p:blipFill>
          <a:blip r:embed="rId3"/>
          <a:srcRect t="17937" b="17937"/>
          <a:stretch>
            <a:fillRect/>
          </a:stretch>
        </p:blipFill>
        <p:spPr/>
      </p:pic>
      <p:sp>
        <p:nvSpPr>
          <p:cNvPr id="13" name="Text Placeholder 2">
            <a:extLst>
              <a:ext uri="{FF2B5EF4-FFF2-40B4-BE49-F238E27FC236}">
                <a16:creationId xmlns:a16="http://schemas.microsoft.com/office/drawing/2014/main" id="{304A24FC-2645-1BC5-1DE5-AC74EA138BC6}"/>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068430DE-1C93-7F4C-3612-C5C701E29A7B}"/>
              </a:ext>
            </a:extLst>
          </p:cNvPr>
          <p:cNvSpPr>
            <a:spLocks noGrp="1"/>
          </p:cNvSpPr>
          <p:nvPr>
            <p:ph type="body" idx="3"/>
          </p:nvPr>
        </p:nvSpPr>
        <p:spPr>
          <a:xfrm>
            <a:off x="1436461" y="1622515"/>
            <a:ext cx="5136590" cy="3612970"/>
          </a:xfrm>
        </p:spPr>
        <p:txBody>
          <a:bodyPr wrap="square" anchor="ctr">
            <a:normAutofit/>
          </a:bodyPr>
          <a:lstStyle/>
          <a:p>
            <a:pPr indent="0">
              <a:spcAft>
                <a:spcPts val="600"/>
              </a:spcAft>
            </a:pPr>
            <a:r>
              <a:rPr lang="en-CA"/>
              <a:t>Critical Digital Literacies and Using </a:t>
            </a:r>
            <a:r>
              <a:rPr lang="en-CA" err="1"/>
              <a:t>GenAI</a:t>
            </a:r>
            <a:endParaRPr lang="en-CA"/>
          </a:p>
          <a:p>
            <a:pPr>
              <a:spcAft>
                <a:spcPts val="600"/>
              </a:spcAft>
            </a:pPr>
            <a:endParaRPr lang="en-US"/>
          </a:p>
        </p:txBody>
      </p:sp>
    </p:spTree>
    <p:extLst>
      <p:ext uri="{BB962C8B-B14F-4D97-AF65-F5344CB8AC3E}">
        <p14:creationId xmlns:p14="http://schemas.microsoft.com/office/powerpoint/2010/main" val="2732796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9CADFF31-91D0-7CA3-2ED2-96EA99FA58B2}"/>
              </a:ext>
            </a:extLst>
          </p:cNvPr>
          <p:cNvSpPr/>
          <p:nvPr/>
        </p:nvSpPr>
        <p:spPr>
          <a:xfrm>
            <a:off x="5974676" y="900793"/>
            <a:ext cx="5717686" cy="5281305"/>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solidFill>
                <a:srgbClr val="FFFFFF"/>
              </a:solidFill>
            </a:endParaRPr>
          </a:p>
        </p:txBody>
      </p:sp>
      <p:sp>
        <p:nvSpPr>
          <p:cNvPr id="4" name="Title 3">
            <a:extLst>
              <a:ext uri="{FF2B5EF4-FFF2-40B4-BE49-F238E27FC236}">
                <a16:creationId xmlns:a16="http://schemas.microsoft.com/office/drawing/2014/main" id="{C62A85BA-E87E-D994-F455-BBD6EEE16A25}"/>
              </a:ext>
            </a:extLst>
          </p:cNvPr>
          <p:cNvSpPr>
            <a:spLocks noGrp="1"/>
          </p:cNvSpPr>
          <p:nvPr>
            <p:ph type="title"/>
          </p:nvPr>
        </p:nvSpPr>
        <p:spPr>
          <a:xfrm>
            <a:off x="518859" y="225425"/>
            <a:ext cx="3214669" cy="665572"/>
          </a:xfrm>
        </p:spPr>
        <p:txBody>
          <a:bodyPr/>
          <a:lstStyle/>
          <a:p>
            <a:r>
              <a:rPr lang="en-US" sz="3200"/>
              <a:t>Digital Literacy</a:t>
            </a:r>
          </a:p>
        </p:txBody>
      </p:sp>
      <p:sp>
        <p:nvSpPr>
          <p:cNvPr id="2" name="Slide Number Placeholder 1">
            <a:extLst>
              <a:ext uri="{FF2B5EF4-FFF2-40B4-BE49-F238E27FC236}">
                <a16:creationId xmlns:a16="http://schemas.microsoft.com/office/drawing/2014/main" id="{65FEA79F-BC7E-84AF-6F47-E11D49F6DD9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CA"/>
              <a:t>25</a:t>
            </a:fld>
            <a:endParaRPr lang="en-CA"/>
          </a:p>
        </p:txBody>
      </p:sp>
      <p:sp>
        <p:nvSpPr>
          <p:cNvPr id="3" name="Text Placeholder 2">
            <a:extLst>
              <a:ext uri="{FF2B5EF4-FFF2-40B4-BE49-F238E27FC236}">
                <a16:creationId xmlns:a16="http://schemas.microsoft.com/office/drawing/2014/main" id="{EE00B6A3-1151-DAA6-AAAC-1905D889F1C8}"/>
              </a:ext>
            </a:extLst>
          </p:cNvPr>
          <p:cNvSpPr>
            <a:spLocks noGrp="1"/>
          </p:cNvSpPr>
          <p:nvPr>
            <p:ph type="body" idx="1"/>
          </p:nvPr>
        </p:nvSpPr>
        <p:spPr>
          <a:xfrm>
            <a:off x="286937" y="968375"/>
            <a:ext cx="5420895" cy="522097"/>
          </a:xfrm>
        </p:spPr>
        <p:txBody>
          <a:bodyPr/>
          <a:lstStyle/>
          <a:p>
            <a:r>
              <a:rPr lang="en-US" sz="2400"/>
              <a:t>What is it?</a:t>
            </a:r>
          </a:p>
        </p:txBody>
      </p:sp>
      <p:sp>
        <p:nvSpPr>
          <p:cNvPr id="5" name="Text Placeholder 4">
            <a:extLst>
              <a:ext uri="{FF2B5EF4-FFF2-40B4-BE49-F238E27FC236}">
                <a16:creationId xmlns:a16="http://schemas.microsoft.com/office/drawing/2014/main" id="{193AD890-5016-3EAA-0CD4-F4831F2949C5}"/>
              </a:ext>
            </a:extLst>
          </p:cNvPr>
          <p:cNvSpPr>
            <a:spLocks noGrp="1"/>
          </p:cNvSpPr>
          <p:nvPr>
            <p:ph type="body" idx="2"/>
          </p:nvPr>
        </p:nvSpPr>
        <p:spPr>
          <a:xfrm>
            <a:off x="6770216" y="1218589"/>
            <a:ext cx="4073090" cy="532982"/>
          </a:xfrm>
        </p:spPr>
        <p:txBody>
          <a:bodyPr/>
          <a:lstStyle/>
          <a:p>
            <a:pPr marL="0" indent="0" algn="ctr"/>
            <a:r>
              <a:rPr lang="en-US" sz="2400">
                <a:solidFill>
                  <a:srgbClr val="FFFFFF"/>
                </a:solidFill>
              </a:rPr>
              <a:t>Digital Literacy Resources for </a:t>
            </a:r>
            <a:r>
              <a:rPr lang="en-US" sz="2400" err="1">
                <a:solidFill>
                  <a:srgbClr val="FFFFFF"/>
                </a:solidFill>
              </a:rPr>
              <a:t>YorkU</a:t>
            </a:r>
            <a:r>
              <a:rPr lang="en-US" sz="2400">
                <a:solidFill>
                  <a:srgbClr val="FFFFFF"/>
                </a:solidFill>
              </a:rPr>
              <a:t> Students</a:t>
            </a:r>
            <a:endParaRPr lang="en-US"/>
          </a:p>
        </p:txBody>
      </p:sp>
      <p:sp>
        <p:nvSpPr>
          <p:cNvPr id="6" name="Text Placeholder 5">
            <a:extLst>
              <a:ext uri="{FF2B5EF4-FFF2-40B4-BE49-F238E27FC236}">
                <a16:creationId xmlns:a16="http://schemas.microsoft.com/office/drawing/2014/main" id="{B8395F89-38E5-27F9-272A-3144E4236699}"/>
              </a:ext>
            </a:extLst>
          </p:cNvPr>
          <p:cNvSpPr>
            <a:spLocks noGrp="1"/>
          </p:cNvSpPr>
          <p:nvPr>
            <p:ph type="body" idx="3"/>
          </p:nvPr>
        </p:nvSpPr>
        <p:spPr>
          <a:xfrm>
            <a:off x="518859" y="1486766"/>
            <a:ext cx="4311229" cy="2812193"/>
          </a:xfrm>
        </p:spPr>
        <p:txBody>
          <a:bodyPr/>
          <a:lstStyle/>
          <a:p>
            <a:pPr marL="0" indent="0">
              <a:spcBef>
                <a:spcPts val="1200"/>
              </a:spcBef>
            </a:pPr>
            <a:r>
              <a:rPr lang="en-CA" sz="2000" i="1">
                <a:solidFill>
                  <a:srgbClr val="000000"/>
                </a:solidFill>
              </a:rPr>
              <a:t>“</a:t>
            </a:r>
            <a:r>
              <a:rPr lang="en-US" sz="2000" i="1">
                <a:solidFill>
                  <a:srgbClr val="000000"/>
                </a:solidFill>
              </a:rPr>
              <a:t>The </a:t>
            </a:r>
            <a:r>
              <a:rPr lang="en-US" sz="2000" b="1" i="1">
                <a:solidFill>
                  <a:srgbClr val="000000"/>
                </a:solidFill>
              </a:rPr>
              <a:t>ability</a:t>
            </a:r>
            <a:r>
              <a:rPr lang="en-US" sz="2000" i="1">
                <a:solidFill>
                  <a:srgbClr val="000000"/>
                </a:solidFill>
              </a:rPr>
              <a:t> and </a:t>
            </a:r>
            <a:r>
              <a:rPr lang="en-US" sz="2000" b="1" i="1">
                <a:solidFill>
                  <a:srgbClr val="000000"/>
                </a:solidFill>
              </a:rPr>
              <a:t>knowledge </a:t>
            </a:r>
            <a:r>
              <a:rPr lang="en-US" sz="2000" i="1">
                <a:solidFill>
                  <a:srgbClr val="000000"/>
                </a:solidFill>
              </a:rPr>
              <a:t>needed to </a:t>
            </a:r>
            <a:r>
              <a:rPr lang="en-US" sz="2000" b="1" i="1">
                <a:solidFill>
                  <a:srgbClr val="000000"/>
                </a:solidFill>
              </a:rPr>
              <a:t>access</a:t>
            </a:r>
            <a:r>
              <a:rPr lang="en-US" sz="2000" i="1">
                <a:solidFill>
                  <a:srgbClr val="000000"/>
                </a:solidFill>
              </a:rPr>
              <a:t> and </a:t>
            </a:r>
            <a:r>
              <a:rPr lang="en-US" sz="2000" b="1" i="1">
                <a:solidFill>
                  <a:srgbClr val="000000"/>
                </a:solidFill>
              </a:rPr>
              <a:t>operate</a:t>
            </a:r>
            <a:r>
              <a:rPr lang="en-US" sz="2000" i="1">
                <a:solidFill>
                  <a:srgbClr val="000000"/>
                </a:solidFill>
              </a:rPr>
              <a:t> internet-connected devices, to successfully use commonly available software, and to navigate and utilize online resources in order to </a:t>
            </a:r>
            <a:r>
              <a:rPr lang="en-US" sz="2000" b="1" i="1">
                <a:solidFill>
                  <a:srgbClr val="000000"/>
                </a:solidFill>
              </a:rPr>
              <a:t>effectively communicate</a:t>
            </a:r>
            <a:r>
              <a:rPr lang="en-US" sz="2000" i="1">
                <a:solidFill>
                  <a:srgbClr val="000000"/>
                </a:solidFill>
              </a:rPr>
              <a:t> and </a:t>
            </a:r>
            <a:r>
              <a:rPr lang="en-US" sz="2000" b="1" i="1">
                <a:solidFill>
                  <a:srgbClr val="000000"/>
                </a:solidFill>
              </a:rPr>
              <a:t>complete social and work-related tasks</a:t>
            </a:r>
            <a:r>
              <a:rPr lang="en-US" sz="2000" i="1">
                <a:solidFill>
                  <a:srgbClr val="000000"/>
                </a:solidFill>
              </a:rPr>
              <a:t> in a virtual space.”</a:t>
            </a:r>
            <a:endParaRPr lang="en-US" sz="2000"/>
          </a:p>
          <a:p>
            <a:pPr marL="171450" indent="-171450" algn="r">
              <a:spcBef>
                <a:spcPts val="400"/>
              </a:spcBef>
              <a:buFont typeface="Calibri"/>
              <a:buChar char="-"/>
            </a:pPr>
            <a:r>
              <a:rPr lang="en-CA" sz="1200">
                <a:solidFill>
                  <a:srgbClr val="000000"/>
                </a:solidFill>
              </a:rPr>
              <a:t>Literacy Minnesota</a:t>
            </a:r>
            <a:endParaRPr lang="en-US" sz="1200">
              <a:solidFill>
                <a:srgbClr val="000000"/>
              </a:solidFill>
            </a:endParaRPr>
          </a:p>
        </p:txBody>
      </p:sp>
      <p:sp>
        <p:nvSpPr>
          <p:cNvPr id="7" name="Text Placeholder 6">
            <a:extLst>
              <a:ext uri="{FF2B5EF4-FFF2-40B4-BE49-F238E27FC236}">
                <a16:creationId xmlns:a16="http://schemas.microsoft.com/office/drawing/2014/main" id="{1A63CAB3-2D18-5DC0-5346-74F29FE03898}"/>
              </a:ext>
            </a:extLst>
          </p:cNvPr>
          <p:cNvSpPr>
            <a:spLocks noGrp="1"/>
          </p:cNvSpPr>
          <p:nvPr>
            <p:ph type="body" idx="4"/>
          </p:nvPr>
        </p:nvSpPr>
        <p:spPr>
          <a:xfrm>
            <a:off x="6157350" y="2860745"/>
            <a:ext cx="1568327" cy="965340"/>
          </a:xfrm>
        </p:spPr>
        <p:txBody>
          <a:bodyPr/>
          <a:lstStyle/>
          <a:p>
            <a:pPr marL="0" indent="0" algn="ctr"/>
            <a:r>
              <a:rPr lang="en-CA" sz="2000">
                <a:solidFill>
                  <a:srgbClr val="FFFFFF"/>
                </a:solidFill>
                <a:hlinkClick r:id="rId3">
                  <a:extLst>
                    <a:ext uri="{A12FA001-AC4F-418D-AE19-62706E023703}">
                      <ahyp:hlinkClr xmlns:ahyp="http://schemas.microsoft.com/office/drawing/2018/hyperlinkcolor" val="tx"/>
                    </a:ext>
                  </a:extLst>
                </a:hlinkClick>
              </a:rPr>
              <a:t>Student Guide to eClass</a:t>
            </a:r>
            <a:endParaRPr lang="en-US" sz="2000">
              <a:solidFill>
                <a:srgbClr val="FFFFFF"/>
              </a:solidFill>
            </a:endParaRPr>
          </a:p>
        </p:txBody>
      </p:sp>
      <p:sp>
        <p:nvSpPr>
          <p:cNvPr id="9" name="Text Placeholder 4">
            <a:extLst>
              <a:ext uri="{FF2B5EF4-FFF2-40B4-BE49-F238E27FC236}">
                <a16:creationId xmlns:a16="http://schemas.microsoft.com/office/drawing/2014/main" id="{678801CC-6417-EE05-87D1-4921F0A93142}"/>
              </a:ext>
            </a:extLst>
          </p:cNvPr>
          <p:cNvSpPr txBox="1">
            <a:spLocks/>
          </p:cNvSpPr>
          <p:nvPr/>
        </p:nvSpPr>
        <p:spPr>
          <a:xfrm>
            <a:off x="282213" y="4265231"/>
            <a:ext cx="5430910" cy="52209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457200" marR="0" lvl="0" indent="-228600" algn="l" rtl="0">
              <a:lnSpc>
                <a:spcPct val="90000"/>
              </a:lnSpc>
              <a:spcBef>
                <a:spcPts val="0"/>
              </a:spcBef>
              <a:spcAft>
                <a:spcPts val="0"/>
              </a:spcAft>
              <a:buClr>
                <a:schemeClr val="accent1"/>
              </a:buClr>
              <a:buSzPts val="1400"/>
              <a:buFont typeface="Arial"/>
              <a:buNone/>
              <a:defRPr sz="1400" b="0" i="0" u="none" strike="noStrike" cap="none">
                <a:solidFill>
                  <a:schemeClr val="accent1"/>
                </a:solidFill>
                <a:latin typeface="IBM Plex Sans Medium"/>
                <a:ea typeface="IBM Plex Sans Medium"/>
                <a:cs typeface="IBM Plex Sans Medium"/>
                <a:sym typeface="IBM Plex Sans Medium"/>
              </a:defRPr>
            </a:lvl1pPr>
            <a:lvl2pPr marL="914400" marR="0" lvl="1" indent="-342900" algn="l" rtl="0">
              <a:lnSpc>
                <a:spcPct val="100000"/>
              </a:lnSpc>
              <a:spcBef>
                <a:spcPts val="0"/>
              </a:spcBef>
              <a:spcAft>
                <a:spcPts val="0"/>
              </a:spcAft>
              <a:buClr>
                <a:srgbClr val="262626"/>
              </a:buClr>
              <a:buSzPts val="1800"/>
              <a:buFont typeface="IBM Plex Sans"/>
              <a:buChar char="•"/>
              <a:defRPr sz="1600" b="0" i="0" u="none" strike="noStrike" cap="none">
                <a:solidFill>
                  <a:srgbClr val="262626"/>
                </a:solidFill>
                <a:latin typeface="IBM Plex Sans"/>
                <a:ea typeface="IBM Plex Sans"/>
                <a:cs typeface="IBM Plex Sans"/>
                <a:sym typeface="IBM Plex Sans"/>
              </a:defRPr>
            </a:lvl2pPr>
            <a:lvl3pPr marL="1371600" marR="0" lvl="2" indent="-342900" algn="l" rtl="0">
              <a:lnSpc>
                <a:spcPct val="100000"/>
              </a:lnSpc>
              <a:spcBef>
                <a:spcPts val="300"/>
              </a:spcBef>
              <a:spcAft>
                <a:spcPts val="0"/>
              </a:spcAft>
              <a:buClr>
                <a:schemeClr val="accent1"/>
              </a:buClr>
              <a:buSzPts val="18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8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8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8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800"/>
              <a:buFont typeface="Arial"/>
              <a:buNone/>
              <a:defRPr sz="11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8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800"/>
              <a:buFont typeface="Arial"/>
              <a:buNone/>
              <a:defRPr sz="1500" b="0" i="0" u="none" strike="noStrike" cap="none">
                <a:solidFill>
                  <a:srgbClr val="262626"/>
                </a:solidFill>
                <a:latin typeface="IBM Plex Serif ExtraLight"/>
                <a:ea typeface="IBM Plex Serif ExtraLight"/>
                <a:cs typeface="IBM Plex Serif ExtraLight"/>
                <a:sym typeface="IBM Plex Serif ExtraLight"/>
              </a:defRPr>
            </a:lvl9pPr>
          </a:lstStyle>
          <a:p>
            <a:r>
              <a:rPr lang="en-US" sz="2400"/>
              <a:t>Building your digital literacy skills</a:t>
            </a:r>
          </a:p>
        </p:txBody>
      </p:sp>
      <p:sp>
        <p:nvSpPr>
          <p:cNvPr id="11" name="Text Placeholder 6">
            <a:extLst>
              <a:ext uri="{FF2B5EF4-FFF2-40B4-BE49-F238E27FC236}">
                <a16:creationId xmlns:a16="http://schemas.microsoft.com/office/drawing/2014/main" id="{8EFCEF6A-BA7E-136C-5483-77235F267BF3}"/>
              </a:ext>
            </a:extLst>
          </p:cNvPr>
          <p:cNvSpPr txBox="1">
            <a:spLocks/>
          </p:cNvSpPr>
          <p:nvPr/>
        </p:nvSpPr>
        <p:spPr>
          <a:xfrm>
            <a:off x="523236" y="4812556"/>
            <a:ext cx="5183347" cy="137500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42900" algn="l" rtl="0">
              <a:lnSpc>
                <a:spcPct val="100000"/>
              </a:lnSpc>
              <a:spcBef>
                <a:spcPts val="300"/>
              </a:spcBef>
              <a:spcAft>
                <a:spcPts val="0"/>
              </a:spcAft>
              <a:buClr>
                <a:srgbClr val="262626"/>
              </a:buClr>
              <a:buSzPts val="1800"/>
              <a:buFont typeface="IBM Plex Sans"/>
              <a:buChar char="•"/>
              <a:defRPr sz="18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600"/>
              <a:buFont typeface="Arial"/>
              <a:buNone/>
              <a:defRPr sz="16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600"/>
              <a:buFont typeface="Arial"/>
              <a:buNone/>
              <a:defRPr sz="1600" b="0" i="0" u="none" strike="noStrike" cap="none">
                <a:solidFill>
                  <a:srgbClr val="262626"/>
                </a:solidFill>
                <a:latin typeface="IBM Plex Serif ExtraLight"/>
                <a:ea typeface="IBM Plex Serif ExtraLight"/>
                <a:cs typeface="IBM Plex Serif ExtraLight"/>
                <a:sym typeface="IBM Plex Serif ExtraLight"/>
              </a:defRPr>
            </a:lvl9pPr>
          </a:lstStyle>
          <a:p>
            <a:pPr marL="285750" indent="-285750">
              <a:buFont typeface="Arial,Sans-Serif"/>
              <a:buChar char="•"/>
            </a:pPr>
            <a:r>
              <a:rPr lang="en-CA" sz="2000">
                <a:solidFill>
                  <a:srgbClr val="000000"/>
                </a:solidFill>
              </a:rPr>
              <a:t>Accessing and operating devices</a:t>
            </a:r>
            <a:endParaRPr lang="en-US" sz="2000">
              <a:solidFill>
                <a:srgbClr val="000000"/>
              </a:solidFill>
            </a:endParaRPr>
          </a:p>
          <a:p>
            <a:pPr marL="285750" indent="-285750">
              <a:buFont typeface="Arial,Sans-Serif"/>
              <a:buChar char="•"/>
            </a:pPr>
            <a:r>
              <a:rPr lang="en-CA" sz="2000">
                <a:solidFill>
                  <a:srgbClr val="000000"/>
                </a:solidFill>
              </a:rPr>
              <a:t>Navigating software and online resources</a:t>
            </a:r>
            <a:endParaRPr lang="en-US" sz="2000">
              <a:solidFill>
                <a:srgbClr val="000000"/>
              </a:solidFill>
            </a:endParaRPr>
          </a:p>
          <a:p>
            <a:pPr marL="285750" indent="-285750">
              <a:buFont typeface="Arial,Sans-Serif"/>
              <a:buChar char="•"/>
            </a:pPr>
            <a:r>
              <a:rPr lang="en-CA" sz="2000">
                <a:solidFill>
                  <a:srgbClr val="000000"/>
                </a:solidFill>
              </a:rPr>
              <a:t>Communicating effectively virtually</a:t>
            </a:r>
          </a:p>
          <a:p>
            <a:pPr marL="285750" indent="-285750">
              <a:buFont typeface="Arial,Sans-Serif"/>
              <a:buChar char="•"/>
            </a:pPr>
            <a:r>
              <a:rPr lang="en-CA" sz="2000">
                <a:solidFill>
                  <a:srgbClr val="000000"/>
                </a:solidFill>
              </a:rPr>
              <a:t>Completing tasks virtually</a:t>
            </a:r>
          </a:p>
        </p:txBody>
      </p:sp>
      <p:pic>
        <p:nvPicPr>
          <p:cNvPr id="12" name="Graphic 11" descr="Classroom outline">
            <a:extLst>
              <a:ext uri="{FF2B5EF4-FFF2-40B4-BE49-F238E27FC236}">
                <a16:creationId xmlns:a16="http://schemas.microsoft.com/office/drawing/2014/main" id="{71A42FFD-6A16-7BCA-BF83-56EC19BAC3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87886" y="1958640"/>
            <a:ext cx="914400" cy="914400"/>
          </a:xfrm>
          <a:prstGeom prst="rect">
            <a:avLst/>
          </a:prstGeom>
        </p:spPr>
      </p:pic>
      <p:sp>
        <p:nvSpPr>
          <p:cNvPr id="14" name="Text Placeholder 6">
            <a:extLst>
              <a:ext uri="{FF2B5EF4-FFF2-40B4-BE49-F238E27FC236}">
                <a16:creationId xmlns:a16="http://schemas.microsoft.com/office/drawing/2014/main" id="{7CB9DE66-A5DC-9727-A2E6-70EB247BDA95}"/>
              </a:ext>
            </a:extLst>
          </p:cNvPr>
          <p:cNvSpPr txBox="1">
            <a:spLocks/>
          </p:cNvSpPr>
          <p:nvPr/>
        </p:nvSpPr>
        <p:spPr>
          <a:xfrm>
            <a:off x="7801092" y="2871628"/>
            <a:ext cx="1829584" cy="95445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42900" algn="l" rtl="0">
              <a:lnSpc>
                <a:spcPct val="100000"/>
              </a:lnSpc>
              <a:spcBef>
                <a:spcPts val="300"/>
              </a:spcBef>
              <a:spcAft>
                <a:spcPts val="0"/>
              </a:spcAft>
              <a:buClr>
                <a:srgbClr val="262626"/>
              </a:buClr>
              <a:buSzPts val="1800"/>
              <a:buFont typeface="IBM Plex Sans"/>
              <a:buChar char="•"/>
              <a:defRPr sz="18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600"/>
              <a:buFont typeface="Arial"/>
              <a:buNone/>
              <a:defRPr sz="16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600"/>
              <a:buFont typeface="Arial"/>
              <a:buNone/>
              <a:defRPr sz="1600" b="0" i="0" u="none" strike="noStrike" cap="none">
                <a:solidFill>
                  <a:srgbClr val="262626"/>
                </a:solidFill>
                <a:latin typeface="IBM Plex Serif ExtraLight"/>
                <a:ea typeface="IBM Plex Serif ExtraLight"/>
                <a:cs typeface="IBM Plex Serif ExtraLight"/>
                <a:sym typeface="IBM Plex Serif ExtraLight"/>
              </a:defRPr>
            </a:lvl9pPr>
          </a:lstStyle>
          <a:p>
            <a:pPr marL="0" indent="0" algn="ctr"/>
            <a:r>
              <a:rPr lang="en-CA" sz="2000">
                <a:solidFill>
                  <a:srgbClr val="FFFFFF"/>
                </a:solidFill>
                <a:hlinkClick r:id="rId6">
                  <a:extLst>
                    <a:ext uri="{A12FA001-AC4F-418D-AE19-62706E023703}">
                      <ahyp:hlinkClr xmlns:ahyp="http://schemas.microsoft.com/office/drawing/2018/hyperlinkcolor" val="tx"/>
                    </a:ext>
                  </a:extLst>
                </a:hlinkClick>
              </a:rPr>
              <a:t>Student Guide to Remote &amp; Online Learning</a:t>
            </a:r>
            <a:endParaRPr lang="en-US" sz="2000">
              <a:solidFill>
                <a:srgbClr val="FFFFFF"/>
              </a:solidFill>
            </a:endParaRPr>
          </a:p>
        </p:txBody>
      </p:sp>
      <p:pic>
        <p:nvPicPr>
          <p:cNvPr id="15" name="Graphic 14" descr="Remote learning language outline">
            <a:extLst>
              <a:ext uri="{FF2B5EF4-FFF2-40B4-BE49-F238E27FC236}">
                <a16:creationId xmlns:a16="http://schemas.microsoft.com/office/drawing/2014/main" id="{C9A9B9F3-8FB1-279F-D891-B514096AF36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62257" y="1947753"/>
            <a:ext cx="914400" cy="914400"/>
          </a:xfrm>
          <a:prstGeom prst="rect">
            <a:avLst/>
          </a:prstGeom>
        </p:spPr>
      </p:pic>
      <p:sp>
        <p:nvSpPr>
          <p:cNvPr id="17" name="Text Placeholder 6">
            <a:extLst>
              <a:ext uri="{FF2B5EF4-FFF2-40B4-BE49-F238E27FC236}">
                <a16:creationId xmlns:a16="http://schemas.microsoft.com/office/drawing/2014/main" id="{752A2B8D-27F7-D1C1-3A26-979297765A0F}"/>
              </a:ext>
            </a:extLst>
          </p:cNvPr>
          <p:cNvSpPr txBox="1">
            <a:spLocks/>
          </p:cNvSpPr>
          <p:nvPr/>
        </p:nvSpPr>
        <p:spPr>
          <a:xfrm>
            <a:off x="6160819" y="4738451"/>
            <a:ext cx="1720727" cy="95445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42900" algn="l" rtl="0">
              <a:lnSpc>
                <a:spcPct val="100000"/>
              </a:lnSpc>
              <a:spcBef>
                <a:spcPts val="300"/>
              </a:spcBef>
              <a:spcAft>
                <a:spcPts val="0"/>
              </a:spcAft>
              <a:buClr>
                <a:srgbClr val="262626"/>
              </a:buClr>
              <a:buSzPts val="1800"/>
              <a:buFont typeface="IBM Plex Sans"/>
              <a:buChar char="•"/>
              <a:defRPr sz="18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600"/>
              <a:buFont typeface="Arial"/>
              <a:buNone/>
              <a:defRPr sz="16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600"/>
              <a:buFont typeface="Arial"/>
              <a:buNone/>
              <a:defRPr sz="1600" b="0" i="0" u="none" strike="noStrike" cap="none">
                <a:solidFill>
                  <a:srgbClr val="262626"/>
                </a:solidFill>
                <a:latin typeface="IBM Plex Serif ExtraLight"/>
                <a:ea typeface="IBM Plex Serif ExtraLight"/>
                <a:cs typeface="IBM Plex Serif ExtraLight"/>
                <a:sym typeface="IBM Plex Serif ExtraLight"/>
              </a:defRPr>
            </a:lvl9pPr>
          </a:lstStyle>
          <a:p>
            <a:pPr marL="0" indent="0" algn="ctr"/>
            <a:r>
              <a:rPr lang="en-CA" sz="2000">
                <a:solidFill>
                  <a:srgbClr val="FFFFFF"/>
                </a:solidFill>
                <a:hlinkClick r:id="rId9">
                  <a:extLst>
                    <a:ext uri="{A12FA001-AC4F-418D-AE19-62706E023703}">
                      <ahyp:hlinkClr xmlns:ahyp="http://schemas.microsoft.com/office/drawing/2018/hyperlinkcolor" val="tx"/>
                    </a:ext>
                  </a:extLst>
                </a:hlinkClick>
              </a:rPr>
              <a:t>Digital Scholarship Centre</a:t>
            </a:r>
            <a:endParaRPr lang="en-US" sz="2000">
              <a:solidFill>
                <a:srgbClr val="FFFFFF"/>
              </a:solidFill>
            </a:endParaRPr>
          </a:p>
        </p:txBody>
      </p:sp>
      <p:pic>
        <p:nvPicPr>
          <p:cNvPr id="18" name="Graphic 17" descr="Schoolhouse outline">
            <a:extLst>
              <a:ext uri="{FF2B5EF4-FFF2-40B4-BE49-F238E27FC236}">
                <a16:creationId xmlns:a16="http://schemas.microsoft.com/office/drawing/2014/main" id="{83B2E9E0-5826-E042-CD31-F4692B4E3FA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67714" y="3891721"/>
            <a:ext cx="914400" cy="914400"/>
          </a:xfrm>
          <a:prstGeom prst="rect">
            <a:avLst/>
          </a:prstGeom>
        </p:spPr>
      </p:pic>
      <p:sp>
        <p:nvSpPr>
          <p:cNvPr id="20" name="Text Placeholder 6">
            <a:extLst>
              <a:ext uri="{FF2B5EF4-FFF2-40B4-BE49-F238E27FC236}">
                <a16:creationId xmlns:a16="http://schemas.microsoft.com/office/drawing/2014/main" id="{945CB9BD-88BB-0924-3E2F-1ABB30062C37}"/>
              </a:ext>
            </a:extLst>
          </p:cNvPr>
          <p:cNvSpPr txBox="1">
            <a:spLocks/>
          </p:cNvSpPr>
          <p:nvPr/>
        </p:nvSpPr>
        <p:spPr>
          <a:xfrm>
            <a:off x="9592976" y="2885041"/>
            <a:ext cx="1720727" cy="5407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42900" algn="l" rtl="0">
              <a:lnSpc>
                <a:spcPct val="100000"/>
              </a:lnSpc>
              <a:spcBef>
                <a:spcPts val="300"/>
              </a:spcBef>
              <a:spcAft>
                <a:spcPts val="0"/>
              </a:spcAft>
              <a:buClr>
                <a:srgbClr val="262626"/>
              </a:buClr>
              <a:buSzPts val="1800"/>
              <a:buFont typeface="IBM Plex Sans"/>
              <a:buChar char="•"/>
              <a:defRPr sz="18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600"/>
              <a:buFont typeface="Arial"/>
              <a:buNone/>
              <a:defRPr sz="16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600"/>
              <a:buFont typeface="Arial"/>
              <a:buNone/>
              <a:defRPr sz="1600" b="0" i="0" u="none" strike="noStrike" cap="none">
                <a:solidFill>
                  <a:srgbClr val="262626"/>
                </a:solidFill>
                <a:latin typeface="IBM Plex Serif ExtraLight"/>
                <a:ea typeface="IBM Plex Serif ExtraLight"/>
                <a:cs typeface="IBM Plex Serif ExtraLight"/>
                <a:sym typeface="IBM Plex Serif ExtraLight"/>
              </a:defRPr>
            </a:lvl9pPr>
          </a:lstStyle>
          <a:p>
            <a:pPr marL="0" indent="0" algn="ctr"/>
            <a:r>
              <a:rPr lang="en-CA" sz="2000">
                <a:solidFill>
                  <a:srgbClr val="FFFFFF"/>
                </a:solidFill>
                <a:hlinkClick r:id="rId12">
                  <a:extLst>
                    <a:ext uri="{A12FA001-AC4F-418D-AE19-62706E023703}">
                      <ahyp:hlinkClr xmlns:ahyp="http://schemas.microsoft.com/office/drawing/2018/hyperlinkcolor" val="tx"/>
                    </a:ext>
                  </a:extLst>
                </a:hlinkClick>
              </a:rPr>
              <a:t>LinkedIn Learning</a:t>
            </a:r>
            <a:endParaRPr lang="en-US" sz="2000">
              <a:solidFill>
                <a:srgbClr val="FFFFFF"/>
              </a:solidFill>
            </a:endParaRPr>
          </a:p>
        </p:txBody>
      </p:sp>
      <p:sp>
        <p:nvSpPr>
          <p:cNvPr id="22" name="Text Placeholder 6">
            <a:extLst>
              <a:ext uri="{FF2B5EF4-FFF2-40B4-BE49-F238E27FC236}">
                <a16:creationId xmlns:a16="http://schemas.microsoft.com/office/drawing/2014/main" id="{7AA2EA75-BAF4-93CD-C2CF-0B633447E34F}"/>
              </a:ext>
            </a:extLst>
          </p:cNvPr>
          <p:cNvSpPr txBox="1">
            <a:spLocks/>
          </p:cNvSpPr>
          <p:nvPr/>
        </p:nvSpPr>
        <p:spPr>
          <a:xfrm>
            <a:off x="7887356" y="4870667"/>
            <a:ext cx="1829584" cy="95445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42900" algn="l" rtl="0">
              <a:lnSpc>
                <a:spcPct val="100000"/>
              </a:lnSpc>
              <a:spcBef>
                <a:spcPts val="300"/>
              </a:spcBef>
              <a:spcAft>
                <a:spcPts val="0"/>
              </a:spcAft>
              <a:buClr>
                <a:srgbClr val="262626"/>
              </a:buClr>
              <a:buSzPts val="1800"/>
              <a:buFont typeface="IBM Plex Sans"/>
              <a:buChar char="•"/>
              <a:defRPr sz="18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600"/>
              <a:buFont typeface="Arial"/>
              <a:buNone/>
              <a:defRPr sz="16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600"/>
              <a:buFont typeface="Arial"/>
              <a:buNone/>
              <a:defRPr sz="1600" b="0" i="0" u="none" strike="noStrike" cap="none">
                <a:solidFill>
                  <a:srgbClr val="262626"/>
                </a:solidFill>
                <a:latin typeface="IBM Plex Serif ExtraLight"/>
                <a:ea typeface="IBM Plex Serif ExtraLight"/>
                <a:cs typeface="IBM Plex Serif ExtraLight"/>
                <a:sym typeface="IBM Plex Serif ExtraLight"/>
              </a:defRPr>
            </a:lvl9pPr>
          </a:lstStyle>
          <a:p>
            <a:pPr marL="0" indent="0" algn="ctr"/>
            <a:r>
              <a:rPr lang="en-CA" sz="2000">
                <a:solidFill>
                  <a:srgbClr val="FFFFFF"/>
                </a:solidFill>
                <a:hlinkClick r:id="rId13">
                  <a:extLst>
                    <a:ext uri="{A12FA001-AC4F-418D-AE19-62706E023703}">
                      <ahyp:hlinkClr xmlns:ahyp="http://schemas.microsoft.com/office/drawing/2018/hyperlinkcolor" val="tx"/>
                    </a:ext>
                  </a:extLst>
                </a:hlinkClick>
              </a:rPr>
              <a:t>Information Security at York</a:t>
            </a:r>
            <a:endParaRPr lang="en-CA" sz="2000">
              <a:solidFill>
                <a:srgbClr val="FFFFFF"/>
              </a:solidFill>
            </a:endParaRPr>
          </a:p>
        </p:txBody>
      </p:sp>
      <p:sp>
        <p:nvSpPr>
          <p:cNvPr id="24" name="Text Placeholder 6">
            <a:extLst>
              <a:ext uri="{FF2B5EF4-FFF2-40B4-BE49-F238E27FC236}">
                <a16:creationId xmlns:a16="http://schemas.microsoft.com/office/drawing/2014/main" id="{FA1393F8-A93A-8230-ABDF-8D410F1E82C7}"/>
              </a:ext>
            </a:extLst>
          </p:cNvPr>
          <p:cNvSpPr txBox="1">
            <a:spLocks/>
          </p:cNvSpPr>
          <p:nvPr/>
        </p:nvSpPr>
        <p:spPr>
          <a:xfrm>
            <a:off x="9716977" y="4839734"/>
            <a:ext cx="1731612" cy="71496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42900" algn="l" rtl="0">
              <a:lnSpc>
                <a:spcPct val="100000"/>
              </a:lnSpc>
              <a:spcBef>
                <a:spcPts val="300"/>
              </a:spcBef>
              <a:spcAft>
                <a:spcPts val="0"/>
              </a:spcAft>
              <a:buClr>
                <a:srgbClr val="262626"/>
              </a:buClr>
              <a:buSzPts val="1800"/>
              <a:buFont typeface="IBM Plex Sans"/>
              <a:buChar char="•"/>
              <a:defRPr sz="1800" b="0" i="0" u="none" strike="noStrike" cap="none">
                <a:solidFill>
                  <a:srgbClr val="262626"/>
                </a:solidFill>
                <a:latin typeface="IBM Plex Sans"/>
                <a:ea typeface="IBM Plex Sans"/>
                <a:cs typeface="IBM Plex Sans"/>
                <a:sym typeface="IBM Plex Sans"/>
              </a:defRPr>
            </a:lvl2pPr>
            <a:lvl3pPr marL="1371600" marR="0" lvl="2" indent="-330200" algn="l" rtl="0">
              <a:lnSpc>
                <a:spcPct val="100000"/>
              </a:lnSpc>
              <a:spcBef>
                <a:spcPts val="300"/>
              </a:spcBef>
              <a:spcAft>
                <a:spcPts val="0"/>
              </a:spcAft>
              <a:buClr>
                <a:schemeClr val="accent1"/>
              </a:buClr>
              <a:buSzPts val="1600"/>
              <a:buFont typeface="Arial"/>
              <a:buChar char="•"/>
              <a:defRPr sz="16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600"/>
              <a:buFont typeface="Arial"/>
              <a:buNone/>
              <a:defRPr sz="16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600"/>
              <a:buFont typeface="Arial"/>
              <a:buNone/>
              <a:defRPr sz="16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6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600"/>
              <a:buFont typeface="Arial"/>
              <a:buNone/>
              <a:defRPr sz="16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600"/>
              <a:buFont typeface="Arial"/>
              <a:buNone/>
              <a:defRPr sz="16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600"/>
              <a:buFont typeface="Arial"/>
              <a:buNone/>
              <a:defRPr sz="1600" b="0" i="0" u="none" strike="noStrike" cap="none">
                <a:solidFill>
                  <a:srgbClr val="262626"/>
                </a:solidFill>
                <a:latin typeface="IBM Plex Serif ExtraLight"/>
                <a:ea typeface="IBM Plex Serif ExtraLight"/>
                <a:cs typeface="IBM Plex Serif ExtraLight"/>
                <a:sym typeface="IBM Plex Serif ExtraLight"/>
              </a:defRPr>
            </a:lvl9pPr>
          </a:lstStyle>
          <a:p>
            <a:pPr marL="0" indent="0" algn="ctr"/>
            <a:r>
              <a:rPr lang="en-CA" sz="2000">
                <a:solidFill>
                  <a:srgbClr val="FFFFFF"/>
                </a:solidFill>
                <a:hlinkClick r:id="rId14">
                  <a:extLst>
                    <a:ext uri="{A12FA001-AC4F-418D-AE19-62706E023703}">
                      <ahyp:hlinkClr xmlns:ahyp="http://schemas.microsoft.com/office/drawing/2018/hyperlinkcolor" val="tx"/>
                    </a:ext>
                  </a:extLst>
                </a:hlinkClick>
              </a:rPr>
              <a:t>Software – Free or Discounted</a:t>
            </a:r>
            <a:endParaRPr lang="en-CA" sz="2000">
              <a:solidFill>
                <a:srgbClr val="FFFFFF"/>
              </a:solidFill>
            </a:endParaRPr>
          </a:p>
        </p:txBody>
      </p:sp>
      <p:pic>
        <p:nvPicPr>
          <p:cNvPr id="26" name="Graphic 25" descr="Idea outline">
            <a:extLst>
              <a:ext uri="{FF2B5EF4-FFF2-40B4-BE49-F238E27FC236}">
                <a16:creationId xmlns:a16="http://schemas.microsoft.com/office/drawing/2014/main" id="{05B0B14A-AA4B-7753-A4B3-C7801B00F249}"/>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988669" y="1972997"/>
            <a:ext cx="914400" cy="914400"/>
          </a:xfrm>
          <a:prstGeom prst="rect">
            <a:avLst/>
          </a:prstGeom>
        </p:spPr>
      </p:pic>
      <p:pic>
        <p:nvPicPr>
          <p:cNvPr id="32" name="Graphic 31" descr="Laptop outline">
            <a:extLst>
              <a:ext uri="{FF2B5EF4-FFF2-40B4-BE49-F238E27FC236}">
                <a16:creationId xmlns:a16="http://schemas.microsoft.com/office/drawing/2014/main" id="{2CD78E63-10A8-36CB-C956-E95CF13D10E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123557" y="3960822"/>
            <a:ext cx="914400" cy="914400"/>
          </a:xfrm>
          <a:prstGeom prst="rect">
            <a:avLst/>
          </a:prstGeom>
        </p:spPr>
      </p:pic>
      <p:pic>
        <p:nvPicPr>
          <p:cNvPr id="8" name="Graphic 7" descr="Shield Tick outline">
            <a:extLst>
              <a:ext uri="{FF2B5EF4-FFF2-40B4-BE49-F238E27FC236}">
                <a16:creationId xmlns:a16="http://schemas.microsoft.com/office/drawing/2014/main" id="{12A46681-8692-E948-E373-72432AD1BF4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266522" y="3954044"/>
            <a:ext cx="914400" cy="914400"/>
          </a:xfrm>
          <a:prstGeom prst="rect">
            <a:avLst/>
          </a:prstGeom>
        </p:spPr>
      </p:pic>
      <p:sp>
        <p:nvSpPr>
          <p:cNvPr id="13" name="Google Shape;658;p3">
            <a:extLst>
              <a:ext uri="{FF2B5EF4-FFF2-40B4-BE49-F238E27FC236}">
                <a16:creationId xmlns:a16="http://schemas.microsoft.com/office/drawing/2014/main" id="{3189C05C-2F7B-7FD7-C998-C14BC4938813}"/>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1402985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D428-38A4-FFE7-19A7-941E7D3D466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CA"/>
              <a:t>26</a:t>
            </a:fld>
            <a:endParaRPr lang="en-CA"/>
          </a:p>
        </p:txBody>
      </p:sp>
      <p:sp>
        <p:nvSpPr>
          <p:cNvPr id="3" name="Text Placeholder 2">
            <a:extLst>
              <a:ext uri="{FF2B5EF4-FFF2-40B4-BE49-F238E27FC236}">
                <a16:creationId xmlns:a16="http://schemas.microsoft.com/office/drawing/2014/main" id="{92B1C504-3ECF-ADC9-5520-962F05762C4E}"/>
              </a:ext>
            </a:extLst>
          </p:cNvPr>
          <p:cNvSpPr>
            <a:spLocks noGrp="1"/>
          </p:cNvSpPr>
          <p:nvPr>
            <p:ph type="body" idx="1"/>
          </p:nvPr>
        </p:nvSpPr>
        <p:spPr>
          <a:xfrm>
            <a:off x="396875" y="1196975"/>
            <a:ext cx="11169650" cy="4968875"/>
          </a:xfrm>
        </p:spPr>
        <p:txBody>
          <a:bodyPr/>
          <a:lstStyle/>
          <a:p>
            <a:pPr marL="114300" indent="0">
              <a:spcBef>
                <a:spcPts val="900"/>
              </a:spcBef>
              <a:spcAft>
                <a:spcPts val="900"/>
              </a:spcAft>
            </a:pPr>
            <a:r>
              <a:rPr lang="en-US" sz="2400"/>
              <a:t>Writing an effective prompt for Generative AI tools to create content is a skill that you can practice and develop.</a:t>
            </a:r>
            <a:endParaRPr lang="en-US"/>
          </a:p>
          <a:p>
            <a:pPr marL="114300" indent="0">
              <a:spcBef>
                <a:spcPts val="900"/>
              </a:spcBef>
              <a:spcAft>
                <a:spcPts val="900"/>
              </a:spcAft>
            </a:pPr>
            <a:endParaRPr lang="en-US" sz="2400"/>
          </a:p>
          <a:p>
            <a:pPr marL="114300" indent="0">
              <a:spcBef>
                <a:spcPts val="900"/>
              </a:spcBef>
              <a:spcAft>
                <a:spcPts val="900"/>
              </a:spcAft>
            </a:pPr>
            <a:endParaRPr lang="en-US" sz="2400"/>
          </a:p>
        </p:txBody>
      </p:sp>
      <p:sp>
        <p:nvSpPr>
          <p:cNvPr id="4" name="Title 3">
            <a:extLst>
              <a:ext uri="{FF2B5EF4-FFF2-40B4-BE49-F238E27FC236}">
                <a16:creationId xmlns:a16="http://schemas.microsoft.com/office/drawing/2014/main" id="{D6A24B9E-64F1-70BC-FF97-FE02F673C226}"/>
              </a:ext>
            </a:extLst>
          </p:cNvPr>
          <p:cNvSpPr>
            <a:spLocks noGrp="1"/>
          </p:cNvSpPr>
          <p:nvPr>
            <p:ph type="title"/>
          </p:nvPr>
        </p:nvSpPr>
        <p:spPr/>
        <p:txBody>
          <a:bodyPr/>
          <a:lstStyle/>
          <a:p>
            <a:r>
              <a:rPr lang="en-US" sz="3200" b="0"/>
              <a:t>Prompt Writing Tips</a:t>
            </a:r>
            <a:endParaRPr lang="en-US" sz="3200" b="0">
              <a:highlight>
                <a:srgbClr val="FFFF00"/>
              </a:highlight>
            </a:endParaRPr>
          </a:p>
        </p:txBody>
      </p:sp>
      <p:graphicFrame>
        <p:nvGraphicFramePr>
          <p:cNvPr id="6" name="Table 5">
            <a:extLst>
              <a:ext uri="{FF2B5EF4-FFF2-40B4-BE49-F238E27FC236}">
                <a16:creationId xmlns:a16="http://schemas.microsoft.com/office/drawing/2014/main" id="{64E9065D-54AF-E2E6-599E-4D9B4416B6DD}"/>
              </a:ext>
            </a:extLst>
          </p:cNvPr>
          <p:cNvGraphicFramePr>
            <a:graphicFrameLocks noGrp="1"/>
          </p:cNvGraphicFramePr>
          <p:nvPr>
            <p:extLst>
              <p:ext uri="{D42A27DB-BD31-4B8C-83A1-F6EECF244321}">
                <p14:modId xmlns:p14="http://schemas.microsoft.com/office/powerpoint/2010/main" val="3651340700"/>
              </p:ext>
            </p:extLst>
          </p:nvPr>
        </p:nvGraphicFramePr>
        <p:xfrm>
          <a:off x="509411" y="2278944"/>
          <a:ext cx="11151320" cy="3352800"/>
        </p:xfrm>
        <a:graphic>
          <a:graphicData uri="http://schemas.openxmlformats.org/drawingml/2006/table">
            <a:tbl>
              <a:tblPr bandRow="1">
                <a:tableStyleId>{5C22544A-7EE6-4342-B048-85BDC9FD1C3A}</a:tableStyleId>
              </a:tblPr>
              <a:tblGrid>
                <a:gridCol w="2234658">
                  <a:extLst>
                    <a:ext uri="{9D8B030D-6E8A-4147-A177-3AD203B41FA5}">
                      <a16:colId xmlns:a16="http://schemas.microsoft.com/office/drawing/2014/main" val="5605096"/>
                    </a:ext>
                  </a:extLst>
                </a:gridCol>
                <a:gridCol w="2802481">
                  <a:extLst>
                    <a:ext uri="{9D8B030D-6E8A-4147-A177-3AD203B41FA5}">
                      <a16:colId xmlns:a16="http://schemas.microsoft.com/office/drawing/2014/main" val="397330817"/>
                    </a:ext>
                  </a:extLst>
                </a:gridCol>
                <a:gridCol w="6114181">
                  <a:extLst>
                    <a:ext uri="{9D8B030D-6E8A-4147-A177-3AD203B41FA5}">
                      <a16:colId xmlns:a16="http://schemas.microsoft.com/office/drawing/2014/main" val="793961826"/>
                    </a:ext>
                  </a:extLst>
                </a:gridCol>
              </a:tblGrid>
              <a:tr h="0">
                <a:tc>
                  <a:txBody>
                    <a:bodyPr/>
                    <a:lstStyle/>
                    <a:p>
                      <a:pPr algn="l" fontAlgn="b"/>
                      <a:r>
                        <a:rPr lang="en-US" sz="1900">
                          <a:solidFill>
                            <a:schemeClr val="bg1"/>
                          </a:solidFill>
                          <a:latin typeface="IBM Plex Sans"/>
                        </a:rPr>
                        <a:t>Prompt Writing Tip</a:t>
                      </a:r>
                    </a:p>
                  </a:txBody>
                  <a:tcPr anchor="b">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E31837"/>
                    </a:solidFill>
                  </a:tcPr>
                </a:tc>
                <a:tc>
                  <a:txBody>
                    <a:bodyPr/>
                    <a:lstStyle/>
                    <a:p>
                      <a:pPr algn="l" fontAlgn="b"/>
                      <a:r>
                        <a:rPr lang="en-US" sz="1900">
                          <a:solidFill>
                            <a:schemeClr val="bg1"/>
                          </a:solidFill>
                          <a:latin typeface="IBM Plex Sans"/>
                        </a:rPr>
                        <a:t>Original Prompt</a:t>
                      </a:r>
                    </a:p>
                  </a:txBody>
                  <a:tcPr anchor="b">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E31837"/>
                    </a:solidFill>
                  </a:tcPr>
                </a:tc>
                <a:tc>
                  <a:txBody>
                    <a:bodyPr/>
                    <a:lstStyle/>
                    <a:p>
                      <a:pPr algn="l" fontAlgn="b"/>
                      <a:r>
                        <a:rPr lang="en-US" sz="1900">
                          <a:solidFill>
                            <a:schemeClr val="bg1"/>
                          </a:solidFill>
                          <a:latin typeface="IBM Plex Sans"/>
                        </a:rPr>
                        <a:t>Improved Prompt Incorporating Tip</a:t>
                      </a:r>
                    </a:p>
                  </a:txBody>
                  <a:tcPr anchor="b">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E31837"/>
                    </a:solidFill>
                  </a:tcPr>
                </a:tc>
                <a:extLst>
                  <a:ext uri="{0D108BD9-81ED-4DB2-BD59-A6C34878D82A}">
                    <a16:rowId xmlns:a16="http://schemas.microsoft.com/office/drawing/2014/main" val="2850471265"/>
                  </a:ext>
                </a:extLst>
              </a:tr>
              <a:tr h="0">
                <a:tc>
                  <a:txBody>
                    <a:bodyPr/>
                    <a:lstStyle/>
                    <a:p>
                      <a:pPr fontAlgn="t"/>
                      <a:r>
                        <a:rPr lang="en-US" sz="1900">
                          <a:latin typeface="IBM Plex Sans"/>
                        </a:rPr>
                        <a:t>Be Specific</a:t>
                      </a:r>
                    </a:p>
                  </a:txBody>
                  <a:tcPr>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FCFCFC"/>
                    </a:solidFill>
                  </a:tcPr>
                </a:tc>
                <a:tc>
                  <a:txBody>
                    <a:bodyPr/>
                    <a:lstStyle/>
                    <a:p>
                      <a:pPr fontAlgn="t"/>
                      <a:r>
                        <a:rPr lang="en-US" sz="1900">
                          <a:latin typeface="IBM Plex Sans"/>
                        </a:rPr>
                        <a:t>How do I make a cake?</a:t>
                      </a:r>
                    </a:p>
                  </a:txBody>
                  <a:tcPr>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FCFCFC"/>
                    </a:solidFill>
                  </a:tcPr>
                </a:tc>
                <a:tc>
                  <a:txBody>
                    <a:bodyPr/>
                    <a:lstStyle/>
                    <a:p>
                      <a:pPr fontAlgn="t"/>
                      <a:r>
                        <a:rPr lang="en-US" sz="1900">
                          <a:latin typeface="IBM Plex Sans"/>
                        </a:rPr>
                        <a:t>Provide an easy recipe for a frosted chocolate cake that feeds six people and takes less than two hours.</a:t>
                      </a:r>
                    </a:p>
                  </a:txBody>
                  <a:tcPr>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FCFCFC"/>
                    </a:solidFill>
                  </a:tcPr>
                </a:tc>
                <a:extLst>
                  <a:ext uri="{0D108BD9-81ED-4DB2-BD59-A6C34878D82A}">
                    <a16:rowId xmlns:a16="http://schemas.microsoft.com/office/drawing/2014/main" val="2492047776"/>
                  </a:ext>
                </a:extLst>
              </a:tr>
              <a:tr h="0">
                <a:tc>
                  <a:txBody>
                    <a:bodyPr/>
                    <a:lstStyle/>
                    <a:p>
                      <a:pPr fontAlgn="t"/>
                      <a:r>
                        <a:rPr lang="en-US" sz="1900">
                          <a:latin typeface="IBM Plex Sans"/>
                        </a:rPr>
                        <a:t>Provide Context</a:t>
                      </a:r>
                    </a:p>
                  </a:txBody>
                  <a:tcPr>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FAFAFA"/>
                    </a:solidFill>
                  </a:tcPr>
                </a:tc>
                <a:tc>
                  <a:txBody>
                    <a:bodyPr/>
                    <a:lstStyle/>
                    <a:p>
                      <a:pPr fontAlgn="t"/>
                      <a:r>
                        <a:rPr lang="en-US" sz="1900">
                          <a:latin typeface="IBM Plex Sans"/>
                        </a:rPr>
                        <a:t>What is a good recent movie?</a:t>
                      </a:r>
                    </a:p>
                  </a:txBody>
                  <a:tcPr>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FAFAFA"/>
                    </a:solidFill>
                  </a:tcPr>
                </a:tc>
                <a:tc>
                  <a:txBody>
                    <a:bodyPr/>
                    <a:lstStyle/>
                    <a:p>
                      <a:pPr fontAlgn="t"/>
                      <a:r>
                        <a:rPr lang="en-US" sz="1900">
                          <a:latin typeface="IBM Plex Sans"/>
                        </a:rPr>
                        <a:t>I'm planning a movie night for a small group of friends in our 20s. We want to watch a recent comedy to relax over the break. I have Netflix. What should we watch?</a:t>
                      </a:r>
                    </a:p>
                  </a:txBody>
                  <a:tcPr>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FAFAFA"/>
                    </a:solidFill>
                  </a:tcPr>
                </a:tc>
                <a:extLst>
                  <a:ext uri="{0D108BD9-81ED-4DB2-BD59-A6C34878D82A}">
                    <a16:rowId xmlns:a16="http://schemas.microsoft.com/office/drawing/2014/main" val="3205173519"/>
                  </a:ext>
                </a:extLst>
              </a:tr>
              <a:tr h="0">
                <a:tc>
                  <a:txBody>
                    <a:bodyPr/>
                    <a:lstStyle/>
                    <a:p>
                      <a:pPr lvl="0">
                        <a:buNone/>
                      </a:pPr>
                      <a:r>
                        <a:rPr lang="en-US" sz="1900">
                          <a:latin typeface="IBM Plex Sans"/>
                        </a:rPr>
                        <a:t>Give an Action</a:t>
                      </a:r>
                    </a:p>
                  </a:txBody>
                  <a:tcPr>
                    <a:lnL w="0">
                      <a:noFill/>
                    </a:lnL>
                    <a:lnR w="0">
                      <a:noFill/>
                    </a:lnR>
                    <a:lnT w="9525" cap="flat" cmpd="sng" algn="ctr">
                      <a:solidFill>
                        <a:srgbClr val="DEE2E6"/>
                      </a:solidFill>
                      <a:prstDash val="solid"/>
                      <a:round/>
                      <a:headEnd type="none" w="med" len="med"/>
                      <a:tailEnd type="none" w="med" len="med"/>
                    </a:lnT>
                    <a:lnB w="9524">
                      <a:solidFill>
                        <a:srgbClr val="DEE2E6"/>
                      </a:solidFill>
                    </a:lnB>
                    <a:solidFill>
                      <a:srgbClr val="FAFAFA"/>
                    </a:solidFill>
                  </a:tcPr>
                </a:tc>
                <a:tc>
                  <a:txBody>
                    <a:bodyPr/>
                    <a:lstStyle/>
                    <a:p>
                      <a:pPr lvl="0">
                        <a:buNone/>
                      </a:pPr>
                      <a:r>
                        <a:rPr lang="en-US" sz="1900">
                          <a:latin typeface="IBM Plex Sans"/>
                        </a:rPr>
                        <a:t>Give me a summary of this article.</a:t>
                      </a:r>
                    </a:p>
                  </a:txBody>
                  <a:tcPr>
                    <a:lnL w="0">
                      <a:noFill/>
                    </a:lnL>
                    <a:lnR w="0">
                      <a:noFill/>
                    </a:lnR>
                    <a:lnT w="9525" cap="flat" cmpd="sng" algn="ctr">
                      <a:solidFill>
                        <a:srgbClr val="DEE2E6"/>
                      </a:solidFill>
                      <a:prstDash val="solid"/>
                      <a:round/>
                      <a:headEnd type="none" w="med" len="med"/>
                      <a:tailEnd type="none" w="med" len="med"/>
                    </a:lnT>
                    <a:lnB w="9524">
                      <a:solidFill>
                        <a:srgbClr val="DEE2E6"/>
                      </a:solidFill>
                    </a:lnB>
                    <a:solidFill>
                      <a:srgbClr val="FAFAFA"/>
                    </a:solidFill>
                  </a:tcPr>
                </a:tc>
                <a:tc>
                  <a:txBody>
                    <a:bodyPr/>
                    <a:lstStyle/>
                    <a:p>
                      <a:pPr lvl="0">
                        <a:buNone/>
                      </a:pPr>
                      <a:r>
                        <a:rPr lang="en-US" sz="1900">
                          <a:latin typeface="IBM Plex Sans"/>
                        </a:rPr>
                        <a:t>Extract the key messages from this article and summarize them in one easy to read paragraph.</a:t>
                      </a:r>
                    </a:p>
                  </a:txBody>
                  <a:tcPr>
                    <a:lnL w="0">
                      <a:noFill/>
                    </a:lnL>
                    <a:lnR w="0">
                      <a:noFill/>
                    </a:lnR>
                    <a:lnT w="9525" cap="flat" cmpd="sng" algn="ctr">
                      <a:solidFill>
                        <a:srgbClr val="DEE2E6"/>
                      </a:solidFill>
                      <a:prstDash val="solid"/>
                      <a:round/>
                      <a:headEnd type="none" w="med" len="med"/>
                      <a:tailEnd type="none" w="med" len="med"/>
                    </a:lnT>
                    <a:lnB w="9524">
                      <a:solidFill>
                        <a:srgbClr val="DEE2E6"/>
                      </a:solidFill>
                    </a:lnB>
                    <a:solidFill>
                      <a:srgbClr val="FAFAFA"/>
                    </a:solidFill>
                  </a:tcPr>
                </a:tc>
                <a:extLst>
                  <a:ext uri="{0D108BD9-81ED-4DB2-BD59-A6C34878D82A}">
                    <a16:rowId xmlns:a16="http://schemas.microsoft.com/office/drawing/2014/main" val="1063937805"/>
                  </a:ext>
                </a:extLst>
              </a:tr>
              <a:tr h="0">
                <a:tc>
                  <a:txBody>
                    <a:bodyPr/>
                    <a:lstStyle/>
                    <a:p>
                      <a:pPr lvl="0">
                        <a:buNone/>
                      </a:pPr>
                      <a:r>
                        <a:rPr lang="en-US" sz="1900">
                          <a:latin typeface="IBM Plex Sans"/>
                        </a:rPr>
                        <a:t>Assign a Role</a:t>
                      </a:r>
                    </a:p>
                  </a:txBody>
                  <a:tcPr>
                    <a:lnL w="0">
                      <a:noFill/>
                    </a:lnL>
                    <a:lnR w="0">
                      <a:noFill/>
                    </a:lnR>
                    <a:lnT w="9524">
                      <a:solidFill>
                        <a:srgbClr val="DEE2E6"/>
                      </a:solidFill>
                    </a:lnT>
                    <a:lnB w="0">
                      <a:noFill/>
                    </a:lnB>
                    <a:solidFill>
                      <a:srgbClr val="FAFAFA"/>
                    </a:solidFill>
                  </a:tcPr>
                </a:tc>
                <a:tc>
                  <a:txBody>
                    <a:bodyPr/>
                    <a:lstStyle/>
                    <a:p>
                      <a:pPr lvl="0">
                        <a:buNone/>
                      </a:pPr>
                      <a:r>
                        <a:rPr lang="en-US" sz="1900">
                          <a:latin typeface="IBM Plex Sans"/>
                        </a:rPr>
                        <a:t>Write a social media caption.</a:t>
                      </a:r>
                    </a:p>
                  </a:txBody>
                  <a:tcPr>
                    <a:lnL w="0">
                      <a:noFill/>
                    </a:lnL>
                    <a:lnR w="0">
                      <a:noFill/>
                    </a:lnR>
                    <a:lnT w="9524">
                      <a:solidFill>
                        <a:srgbClr val="DEE2E6"/>
                      </a:solidFill>
                    </a:lnT>
                    <a:lnB w="0">
                      <a:noFill/>
                    </a:lnB>
                    <a:solidFill>
                      <a:srgbClr val="FAFAFA"/>
                    </a:solidFill>
                  </a:tcPr>
                </a:tc>
                <a:tc>
                  <a:txBody>
                    <a:bodyPr/>
                    <a:lstStyle/>
                    <a:p>
                      <a:pPr lvl="0">
                        <a:buNone/>
                      </a:pPr>
                      <a:r>
                        <a:rPr lang="en-US" sz="1900">
                          <a:latin typeface="IBM Plex Sans"/>
                        </a:rPr>
                        <a:t>Write a social media caption as a university student speaking to other students.</a:t>
                      </a:r>
                    </a:p>
                  </a:txBody>
                  <a:tcPr>
                    <a:lnL w="0">
                      <a:noFill/>
                    </a:lnL>
                    <a:lnR w="0">
                      <a:noFill/>
                    </a:lnR>
                    <a:lnT w="9524">
                      <a:solidFill>
                        <a:srgbClr val="DEE2E6"/>
                      </a:solidFill>
                    </a:lnT>
                    <a:lnB w="0">
                      <a:noFill/>
                    </a:lnB>
                    <a:solidFill>
                      <a:srgbClr val="FAFAFA"/>
                    </a:solidFill>
                  </a:tcPr>
                </a:tc>
                <a:extLst>
                  <a:ext uri="{0D108BD9-81ED-4DB2-BD59-A6C34878D82A}">
                    <a16:rowId xmlns:a16="http://schemas.microsoft.com/office/drawing/2014/main" val="3810974489"/>
                  </a:ext>
                </a:extLst>
              </a:tr>
            </a:tbl>
          </a:graphicData>
        </a:graphic>
      </p:graphicFrame>
      <p:sp>
        <p:nvSpPr>
          <p:cNvPr id="7" name="TextBox 6">
            <a:extLst>
              <a:ext uri="{FF2B5EF4-FFF2-40B4-BE49-F238E27FC236}">
                <a16:creationId xmlns:a16="http://schemas.microsoft.com/office/drawing/2014/main" id="{20E52C70-4447-BAE9-786D-32BB7CF3486B}"/>
              </a:ext>
            </a:extLst>
          </p:cNvPr>
          <p:cNvSpPr txBox="1"/>
          <p:nvPr/>
        </p:nvSpPr>
        <p:spPr>
          <a:xfrm>
            <a:off x="1460500" y="5994400"/>
            <a:ext cx="8458200" cy="6540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solidFill>
                  <a:srgbClr val="212529"/>
                </a:solidFill>
                <a:latin typeface="IBM Plex Sans"/>
              </a:rPr>
              <a:t>Microsoft Bing. (November 2023). Bing Chat: AI prompt writing 101. </a:t>
            </a:r>
            <a:r>
              <a:rPr lang="en-US" sz="1050">
                <a:solidFill>
                  <a:srgbClr val="E31837"/>
                </a:solidFill>
                <a:latin typeface="IBM Plex Sans"/>
                <a:hlinkClick r:id="rId3"/>
              </a:rPr>
              <a:t>www.microsoft.com/en-us/bing/do-more-with-ai/ai-prompt-writing</a:t>
            </a:r>
            <a:endParaRPr lang="en-US" sz="1050">
              <a:solidFill>
                <a:srgbClr val="E31837"/>
              </a:solidFill>
              <a:latin typeface="IBM Plex Sans"/>
            </a:endParaRPr>
          </a:p>
          <a:p>
            <a:pPr>
              <a:spcBef>
                <a:spcPts val="600"/>
              </a:spcBef>
            </a:pPr>
            <a:r>
              <a:rPr lang="en-US" sz="1050">
                <a:solidFill>
                  <a:srgbClr val="212529"/>
                </a:solidFill>
                <a:latin typeface="IBM Plex Sans"/>
              </a:rPr>
              <a:t>Trust Insights. (July 2023). Instant Insights: How to Write an Effective ChatGPT Prompt. </a:t>
            </a:r>
            <a:r>
              <a:rPr lang="en-US" sz="1050">
                <a:solidFill>
                  <a:srgbClr val="E31837"/>
                </a:solidFill>
                <a:latin typeface="IBM Plex Sans"/>
                <a:hlinkClick r:id="rId4"/>
              </a:rPr>
              <a:t>www.trustinsights.ai/insights/instant-insights/instant-insights-how-to-write-an-effective-chatgpt-prompt</a:t>
            </a:r>
          </a:p>
        </p:txBody>
      </p:sp>
    </p:spTree>
    <p:extLst>
      <p:ext uri="{BB962C8B-B14F-4D97-AF65-F5344CB8AC3E}">
        <p14:creationId xmlns:p14="http://schemas.microsoft.com/office/powerpoint/2010/main" val="3117523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D428-38A4-FFE7-19A7-941E7D3D466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CA"/>
              <a:t>27</a:t>
            </a:fld>
            <a:endParaRPr lang="en-CA"/>
          </a:p>
        </p:txBody>
      </p:sp>
      <p:sp>
        <p:nvSpPr>
          <p:cNvPr id="3" name="Text Placeholder 2">
            <a:extLst>
              <a:ext uri="{FF2B5EF4-FFF2-40B4-BE49-F238E27FC236}">
                <a16:creationId xmlns:a16="http://schemas.microsoft.com/office/drawing/2014/main" id="{92B1C504-3ECF-ADC9-5520-962F05762C4E}"/>
              </a:ext>
            </a:extLst>
          </p:cNvPr>
          <p:cNvSpPr>
            <a:spLocks noGrp="1"/>
          </p:cNvSpPr>
          <p:nvPr>
            <p:ph type="body" idx="1"/>
          </p:nvPr>
        </p:nvSpPr>
        <p:spPr/>
        <p:txBody>
          <a:bodyPr/>
          <a:lstStyle/>
          <a:p>
            <a:pPr marL="342900">
              <a:spcBef>
                <a:spcPts val="900"/>
              </a:spcBef>
              <a:spcAft>
                <a:spcPts val="900"/>
              </a:spcAft>
              <a:buFont typeface="Arial"/>
              <a:buChar char="•"/>
            </a:pPr>
            <a:r>
              <a:rPr lang="en-US" sz="2400"/>
              <a:t>Writing an effective prompt for Generative AI tools to create is a skill that you can practice and develop.</a:t>
            </a:r>
          </a:p>
          <a:p>
            <a:pPr marL="342900">
              <a:spcBef>
                <a:spcPts val="900"/>
              </a:spcBef>
              <a:spcAft>
                <a:spcPts val="900"/>
              </a:spcAft>
              <a:buFont typeface="Arial"/>
              <a:buChar char="•"/>
            </a:pPr>
            <a:r>
              <a:rPr lang="en-US" sz="2400"/>
              <a:t>The </a:t>
            </a:r>
            <a:r>
              <a:rPr lang="en-US" sz="2400">
                <a:hlinkClick r:id="rId3"/>
              </a:rPr>
              <a:t>RACE Formula</a:t>
            </a:r>
            <a:r>
              <a:rPr lang="en-US" sz="2400"/>
              <a:t> (Role, Action, Context, Execute) can help you in crafting a great prompt - use all four elements together in a couple of sentences.</a:t>
            </a:r>
          </a:p>
          <a:p>
            <a:pPr marL="114300" indent="0">
              <a:spcBef>
                <a:spcPts val="900"/>
              </a:spcBef>
              <a:spcAft>
                <a:spcPts val="900"/>
              </a:spcAft>
            </a:pPr>
            <a:r>
              <a:rPr lang="en-US" sz="2400"/>
              <a:t>Example: "Create an exam study schedule for me" becomes:</a:t>
            </a:r>
          </a:p>
          <a:p>
            <a:pPr marL="342900" indent="-342900">
              <a:spcAft>
                <a:spcPts val="400"/>
              </a:spcAft>
              <a:buChar char="•"/>
            </a:pPr>
            <a:r>
              <a:rPr lang="en-US" sz="2400" b="1" i="1"/>
              <a:t>Role</a:t>
            </a:r>
            <a:r>
              <a:rPr lang="en-US" sz="2400" i="1"/>
              <a:t> </a:t>
            </a:r>
            <a:r>
              <a:rPr lang="en-US" sz="2400"/>
              <a:t>= You are a university student studying psychology. You have a full course load and a lot of material to cover. </a:t>
            </a:r>
          </a:p>
          <a:p>
            <a:pPr marL="342900" indent="-342900">
              <a:spcAft>
                <a:spcPts val="400"/>
              </a:spcAft>
              <a:buChar char="•"/>
            </a:pPr>
            <a:r>
              <a:rPr lang="en-US" sz="2400" b="1" i="1"/>
              <a:t>Action</a:t>
            </a:r>
            <a:r>
              <a:rPr lang="en-US" sz="2400"/>
              <a:t> = You will create a study plan for the exam season. </a:t>
            </a:r>
          </a:p>
          <a:p>
            <a:pPr marL="342900" indent="-342900">
              <a:spcAft>
                <a:spcPts val="400"/>
              </a:spcAft>
              <a:buChar char="•"/>
            </a:pPr>
            <a:r>
              <a:rPr lang="en-US" sz="2400" b="1" i="1"/>
              <a:t>Context</a:t>
            </a:r>
            <a:r>
              <a:rPr lang="en-US" sz="2400"/>
              <a:t> = The study plan is over a three-week period and includes the following exams: statistical methods, social </a:t>
            </a:r>
            <a:r>
              <a:rPr lang="en-US" sz="2400" err="1"/>
              <a:t>psyc</a:t>
            </a:r>
            <a:r>
              <a:rPr lang="en-US" sz="2400"/>
              <a:t>, cognition, and clinical </a:t>
            </a:r>
            <a:r>
              <a:rPr lang="en-US" sz="2400" err="1"/>
              <a:t>psyc</a:t>
            </a:r>
            <a:r>
              <a:rPr lang="en-US" sz="2400"/>
              <a:t>.</a:t>
            </a:r>
          </a:p>
          <a:p>
            <a:pPr marL="342900" indent="-342900">
              <a:buChar char="•"/>
            </a:pPr>
            <a:r>
              <a:rPr lang="en-US" sz="2400" b="1" i="1"/>
              <a:t>Execute</a:t>
            </a:r>
            <a:r>
              <a:rPr lang="en-US" sz="2400"/>
              <a:t> = Make the study schedule using spaced practice and interleaving.</a:t>
            </a:r>
          </a:p>
          <a:p>
            <a:pPr marL="114300" indent="0">
              <a:spcBef>
                <a:spcPts val="900"/>
              </a:spcBef>
              <a:spcAft>
                <a:spcPts val="900"/>
              </a:spcAft>
            </a:pPr>
            <a:endParaRPr lang="en-US" sz="2400"/>
          </a:p>
        </p:txBody>
      </p:sp>
      <p:sp>
        <p:nvSpPr>
          <p:cNvPr id="4" name="Title 3">
            <a:extLst>
              <a:ext uri="{FF2B5EF4-FFF2-40B4-BE49-F238E27FC236}">
                <a16:creationId xmlns:a16="http://schemas.microsoft.com/office/drawing/2014/main" id="{D6A24B9E-64F1-70BC-FF97-FE02F673C226}"/>
              </a:ext>
            </a:extLst>
          </p:cNvPr>
          <p:cNvSpPr>
            <a:spLocks noGrp="1"/>
          </p:cNvSpPr>
          <p:nvPr>
            <p:ph type="title"/>
          </p:nvPr>
        </p:nvSpPr>
        <p:spPr/>
        <p:txBody>
          <a:bodyPr/>
          <a:lstStyle/>
          <a:p>
            <a:r>
              <a:rPr lang="en-US" sz="3200" b="0"/>
              <a:t>Prompt Writing: RACE Formula</a:t>
            </a:r>
            <a:endParaRPr lang="en-US" sz="3200" b="0">
              <a:highlight>
                <a:srgbClr val="FFFF00"/>
              </a:highlight>
            </a:endParaRPr>
          </a:p>
        </p:txBody>
      </p:sp>
      <p:sp>
        <p:nvSpPr>
          <p:cNvPr id="6" name="Google Shape;658;p3">
            <a:extLst>
              <a:ext uri="{FF2B5EF4-FFF2-40B4-BE49-F238E27FC236}">
                <a16:creationId xmlns:a16="http://schemas.microsoft.com/office/drawing/2014/main" id="{922BF87C-6581-DB10-658E-8FFD6BCB7047}"/>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pic>
        <p:nvPicPr>
          <p:cNvPr id="5" name="Graphic 4" descr="Race Car outline">
            <a:extLst>
              <a:ext uri="{FF2B5EF4-FFF2-40B4-BE49-F238E27FC236}">
                <a16:creationId xmlns:a16="http://schemas.microsoft.com/office/drawing/2014/main" id="{D8FF7CDF-C378-5E29-D1FB-680083C88A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67487" y="126206"/>
            <a:ext cx="1081087" cy="1081087"/>
          </a:xfrm>
          <a:prstGeom prst="rect">
            <a:avLst/>
          </a:prstGeom>
        </p:spPr>
      </p:pic>
    </p:spTree>
    <p:extLst>
      <p:ext uri="{BB962C8B-B14F-4D97-AF65-F5344CB8AC3E}">
        <p14:creationId xmlns:p14="http://schemas.microsoft.com/office/powerpoint/2010/main" val="1039395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2F93E-CD58-9A34-304C-D6DE5709AAA3}"/>
              </a:ext>
            </a:extLst>
          </p:cNvPr>
          <p:cNvSpPr>
            <a:spLocks noGrp="1"/>
          </p:cNvSpPr>
          <p:nvPr>
            <p:ph type="title"/>
          </p:nvPr>
        </p:nvSpPr>
        <p:spPr>
          <a:xfrm>
            <a:off x="515380" y="132546"/>
            <a:ext cx="11161240" cy="720000"/>
          </a:xfrm>
        </p:spPr>
        <p:txBody>
          <a:bodyPr/>
          <a:lstStyle/>
          <a:p>
            <a:r>
              <a:rPr lang="en-US" sz="3200" b="0"/>
              <a:t>Thinking Critically </a:t>
            </a:r>
            <a:r>
              <a:rPr lang="en-US" sz="3200" b="0" i="1"/>
              <a:t>About</a:t>
            </a:r>
            <a:r>
              <a:rPr lang="en-US" sz="3200" b="0"/>
              <a:t> Generative AI</a:t>
            </a:r>
          </a:p>
        </p:txBody>
      </p:sp>
      <p:sp>
        <p:nvSpPr>
          <p:cNvPr id="3" name="Slide Number Placeholder 2">
            <a:extLst>
              <a:ext uri="{FF2B5EF4-FFF2-40B4-BE49-F238E27FC236}">
                <a16:creationId xmlns:a16="http://schemas.microsoft.com/office/drawing/2014/main" id="{9A9F2AB1-18CA-0409-C44E-BF4173FBBAF3}"/>
              </a:ext>
            </a:extLst>
          </p:cNvPr>
          <p:cNvSpPr>
            <a:spLocks noGrp="1"/>
          </p:cNvSpPr>
          <p:nvPr>
            <p:ph type="sldNum" idx="12"/>
          </p:nvPr>
        </p:nvSpPr>
        <p:spPr>
          <a:xfrm>
            <a:off x="515380" y="6304235"/>
            <a:ext cx="418293" cy="365125"/>
          </a:xfrm>
        </p:spPr>
        <p:txBody>
          <a:bodyPr/>
          <a:lstStyle/>
          <a:p>
            <a:fld id="{31178795-3F2B-49C5-8928-AAD43C25A489}" type="slidenum">
              <a:rPr lang="en-CA" smtClean="0"/>
              <a:t>28</a:t>
            </a:fld>
            <a:endParaRPr lang="en-CA"/>
          </a:p>
        </p:txBody>
      </p:sp>
      <p:sp>
        <p:nvSpPr>
          <p:cNvPr id="4" name="Content Placeholder 3">
            <a:extLst>
              <a:ext uri="{FF2B5EF4-FFF2-40B4-BE49-F238E27FC236}">
                <a16:creationId xmlns:a16="http://schemas.microsoft.com/office/drawing/2014/main" id="{E7241BB7-6E02-4074-1AD2-CF76DEE11117}"/>
              </a:ext>
            </a:extLst>
          </p:cNvPr>
          <p:cNvSpPr>
            <a:spLocks noGrp="1"/>
          </p:cNvSpPr>
          <p:nvPr>
            <p:ph type="body" idx="1"/>
          </p:nvPr>
        </p:nvSpPr>
        <p:spPr>
          <a:xfrm>
            <a:off x="0" y="4754881"/>
            <a:ext cx="12192000" cy="1171484"/>
          </a:xfrm>
        </p:spPr>
        <p:txBody>
          <a:bodyPr spcFirstLastPara="1" wrap="square" lIns="365760" tIns="91440" rIns="365760" bIns="0" anchor="t" anchorCtr="0">
            <a:noAutofit/>
          </a:bodyPr>
          <a:lstStyle/>
          <a:p>
            <a:pPr marL="0" indent="0"/>
            <a:r>
              <a:rPr lang="en-US" sz="1800" b="0" i="1">
                <a:solidFill>
                  <a:schemeClr val="bg1"/>
                </a:solidFill>
                <a:latin typeface="IBM Plex Sans"/>
              </a:rPr>
              <a:t>Critical Thinking = </a:t>
            </a:r>
            <a:endParaRPr lang="en-US" sz="1800" b="0">
              <a:solidFill>
                <a:schemeClr val="bg1"/>
              </a:solidFill>
              <a:latin typeface="IBM Plex Sans"/>
            </a:endParaRPr>
          </a:p>
          <a:p>
            <a:pPr marL="0" indent="0"/>
            <a:r>
              <a:rPr lang="en-US" sz="1800" b="0" i="1">
                <a:solidFill>
                  <a:schemeClr val="bg1"/>
                </a:solidFill>
                <a:latin typeface="IBM Plex Sans"/>
              </a:rPr>
              <a:t>“</a:t>
            </a:r>
            <a:r>
              <a:rPr lang="en-CA" sz="1800" b="0" i="1">
                <a:solidFill>
                  <a:schemeClr val="bg1"/>
                </a:solidFill>
                <a:latin typeface="IBM Plex Sans"/>
              </a:rPr>
              <a:t>Actively and skillfully conceptualizing, applying, analyzing, synthesizing, and/or evaluating information gathered from observation, experience, reflection, reasoning, or communication, as a guide to belief and action.”</a:t>
            </a:r>
            <a:endParaRPr lang="en-US" sz="1800" b="0">
              <a:solidFill>
                <a:schemeClr val="bg1"/>
              </a:solidFill>
              <a:latin typeface="IBM Plex Sans"/>
            </a:endParaRPr>
          </a:p>
        </p:txBody>
      </p:sp>
      <p:sp>
        <p:nvSpPr>
          <p:cNvPr id="8" name="Text Placeholder 7">
            <a:extLst>
              <a:ext uri="{FF2B5EF4-FFF2-40B4-BE49-F238E27FC236}">
                <a16:creationId xmlns:a16="http://schemas.microsoft.com/office/drawing/2014/main" id="{5404F836-CC9B-8F65-4528-D033F62B2E71}"/>
              </a:ext>
            </a:extLst>
          </p:cNvPr>
          <p:cNvSpPr>
            <a:spLocks noGrp="1"/>
          </p:cNvSpPr>
          <p:nvPr>
            <p:ph type="body" idx="3"/>
          </p:nvPr>
        </p:nvSpPr>
        <p:spPr>
          <a:xfrm>
            <a:off x="382587" y="1198789"/>
            <a:ext cx="5380038" cy="444263"/>
          </a:xfrm>
        </p:spPr>
        <p:txBody>
          <a:bodyPr/>
          <a:lstStyle/>
          <a:p>
            <a:pPr marL="228600" indent="0">
              <a:spcAft>
                <a:spcPts val="600"/>
              </a:spcAft>
            </a:pPr>
            <a:r>
              <a:rPr lang="en-US" sz="2000"/>
              <a:t>ChatGPT gives the following disclaimer:</a:t>
            </a:r>
            <a:endParaRPr lang="en-US"/>
          </a:p>
        </p:txBody>
      </p:sp>
      <p:sp>
        <p:nvSpPr>
          <p:cNvPr id="6" name="Text Placeholder 5">
            <a:extLst>
              <a:ext uri="{FF2B5EF4-FFF2-40B4-BE49-F238E27FC236}">
                <a16:creationId xmlns:a16="http://schemas.microsoft.com/office/drawing/2014/main" id="{16899018-B993-B4EE-D2FF-33EE676BE780}"/>
              </a:ext>
            </a:extLst>
          </p:cNvPr>
          <p:cNvSpPr>
            <a:spLocks noGrp="1"/>
          </p:cNvSpPr>
          <p:nvPr/>
        </p:nvSpPr>
        <p:spPr>
          <a:xfrm>
            <a:off x="10135565" y="5657624"/>
            <a:ext cx="1970761" cy="273050"/>
          </a:xfrm>
          <a:prstGeom prst="rect">
            <a:avLst/>
          </a:prstGeom>
          <a:noFill/>
        </p:spPr>
        <p:txBody>
          <a:bodyPr vert="horz" lIns="0" tIns="0" rIns="0" bIns="0" rtlCol="0" anchor="ctr">
            <a:normAutofit/>
          </a:bodyPr>
          <a:lstStyle>
            <a:lvl1pPr marL="0" indent="0" algn="r" defTabSz="914400" rtl="0" eaLnBrk="1" latinLnBrk="0" hangingPunct="1">
              <a:lnSpc>
                <a:spcPct val="100000"/>
              </a:lnSpc>
              <a:spcBef>
                <a:spcPts val="0"/>
              </a:spcBef>
              <a:spcAft>
                <a:spcPts val="300"/>
              </a:spcAft>
              <a:buFont typeface="Arial" panose="020B0604020202020204" pitchFamily="34" charset="0"/>
              <a:buNone/>
              <a:defRPr sz="1600" b="0" i="0" kern="1200">
                <a:solidFill>
                  <a:schemeClr val="tx1"/>
                </a:solidFill>
                <a:latin typeface="IBM Plex Serif ExtraLight" panose="02060303050406000203" pitchFamily="18" charset="77"/>
                <a:ea typeface="+mn-ea"/>
                <a:cs typeface="+mn-cs"/>
              </a:defRPr>
            </a:lvl1pPr>
            <a:lvl2pPr marL="428400" indent="-21240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648000" indent="-212400" algn="l" defTabSz="914400" rtl="0" eaLnBrk="1" latinLnBrk="0" hangingPunct="1">
              <a:lnSpc>
                <a:spcPct val="100000"/>
              </a:lnSpc>
              <a:spcBef>
                <a:spcPts val="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882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4pPr>
            <a:lvl5pPr marL="1116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1200">
                <a:solidFill>
                  <a:srgbClr val="FFFFFF"/>
                </a:solidFill>
                <a:latin typeface="IBM Plex Sans"/>
              </a:rPr>
              <a:t>-</a:t>
            </a:r>
            <a:r>
              <a:rPr lang="en-CA" sz="1200" err="1">
                <a:solidFill>
                  <a:srgbClr val="FFFFFF"/>
                </a:solidFill>
                <a:latin typeface="IBM Plex Sans"/>
              </a:rPr>
              <a:t>BecomingYU</a:t>
            </a:r>
            <a:r>
              <a:rPr lang="en-CA" sz="1200">
                <a:solidFill>
                  <a:srgbClr val="FFFFFF"/>
                </a:solidFill>
                <a:latin typeface="IBM Plex Sans"/>
              </a:rPr>
              <a:t>, YorkU</a:t>
            </a:r>
            <a:endParaRPr lang="en-US" sz="1200">
              <a:solidFill>
                <a:srgbClr val="FFFFFF"/>
              </a:solidFill>
              <a:latin typeface="IBM Plex Sans"/>
            </a:endParaRPr>
          </a:p>
        </p:txBody>
      </p:sp>
      <p:pic>
        <p:nvPicPr>
          <p:cNvPr id="9" name="Picture 8" descr="A screenshot of a computer&#10;&#10;Description automatically generated">
            <a:extLst>
              <a:ext uri="{FF2B5EF4-FFF2-40B4-BE49-F238E27FC236}">
                <a16:creationId xmlns:a16="http://schemas.microsoft.com/office/drawing/2014/main" id="{C87BF49C-6A17-F91B-EBBC-D1EB79563389}"/>
              </a:ext>
            </a:extLst>
          </p:cNvPr>
          <p:cNvPicPr>
            <a:picLocks noChangeAspect="1"/>
          </p:cNvPicPr>
          <p:nvPr/>
        </p:nvPicPr>
        <p:blipFill>
          <a:blip r:embed="rId3"/>
          <a:stretch>
            <a:fillRect/>
          </a:stretch>
        </p:blipFill>
        <p:spPr>
          <a:xfrm>
            <a:off x="604610" y="1647824"/>
            <a:ext cx="6374494" cy="2702380"/>
          </a:xfrm>
          <a:prstGeom prst="rect">
            <a:avLst/>
          </a:prstGeom>
        </p:spPr>
      </p:pic>
      <p:sp>
        <p:nvSpPr>
          <p:cNvPr id="10" name="TextBox 9">
            <a:extLst>
              <a:ext uri="{FF2B5EF4-FFF2-40B4-BE49-F238E27FC236}">
                <a16:creationId xmlns:a16="http://schemas.microsoft.com/office/drawing/2014/main" id="{93B044AF-2A8D-09E6-FDEA-276D7CF7CA25}"/>
              </a:ext>
            </a:extLst>
          </p:cNvPr>
          <p:cNvSpPr txBox="1"/>
          <p:nvPr/>
        </p:nvSpPr>
        <p:spPr>
          <a:xfrm>
            <a:off x="2550431" y="6240236"/>
            <a:ext cx="805542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IBM Plex Sans"/>
              </a:rPr>
              <a:t>Visit </a:t>
            </a:r>
            <a:r>
              <a:rPr lang="en-US">
                <a:latin typeface="IBM Plex Sans"/>
                <a:hlinkClick r:id="rId4"/>
              </a:rPr>
              <a:t>Learning Skills Services</a:t>
            </a:r>
            <a:r>
              <a:rPr lang="en-US">
                <a:latin typeface="IBM Plex Sans"/>
              </a:rPr>
              <a:t> for resources and workshops to build your critical thinking skills!</a:t>
            </a:r>
          </a:p>
        </p:txBody>
      </p:sp>
      <p:sp>
        <p:nvSpPr>
          <p:cNvPr id="12" name="Text Placeholder 7">
            <a:extLst>
              <a:ext uri="{FF2B5EF4-FFF2-40B4-BE49-F238E27FC236}">
                <a16:creationId xmlns:a16="http://schemas.microsoft.com/office/drawing/2014/main" id="{0026C674-E1FA-C3E6-1E3D-373EB2E05DEE}"/>
              </a:ext>
            </a:extLst>
          </p:cNvPr>
          <p:cNvSpPr txBox="1">
            <a:spLocks/>
          </p:cNvSpPr>
          <p:nvPr/>
        </p:nvSpPr>
        <p:spPr>
          <a:xfrm>
            <a:off x="7251473" y="1427388"/>
            <a:ext cx="4425723" cy="2922579"/>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0" tIns="91440" rIns="91439" bIns="9144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17500" algn="l" rtl="0">
              <a:lnSpc>
                <a:spcPct val="100000"/>
              </a:lnSpc>
              <a:spcBef>
                <a:spcPts val="300"/>
              </a:spcBef>
              <a:spcAft>
                <a:spcPts val="0"/>
              </a:spcAft>
              <a:buClr>
                <a:srgbClr val="262626"/>
              </a:buClr>
              <a:buSzPts val="1400"/>
              <a:buFont typeface="IBM Plex Sans"/>
              <a:buChar char="•"/>
              <a:defRPr sz="1400" b="0" i="0" u="none" strike="noStrike" cap="none">
                <a:solidFill>
                  <a:srgbClr val="262626"/>
                </a:solidFill>
                <a:latin typeface="IBM Plex Sans"/>
                <a:ea typeface="IBM Plex Sans"/>
                <a:cs typeface="IBM Plex Sans"/>
                <a:sym typeface="IBM Plex Sans"/>
              </a:defRPr>
            </a:lvl2pPr>
            <a:lvl3pPr marL="1371600" marR="0" lvl="2" indent="-317500" algn="l" rtl="0">
              <a:lnSpc>
                <a:spcPct val="100000"/>
              </a:lnSpc>
              <a:spcBef>
                <a:spcPts val="300"/>
              </a:spcBef>
              <a:spcAft>
                <a:spcPts val="0"/>
              </a:spcAft>
              <a:buClr>
                <a:schemeClr val="accent1"/>
              </a:buClr>
              <a:buSzPts val="1400"/>
              <a:buFont typeface="Arial"/>
              <a:buChar char="•"/>
              <a:defRPr sz="14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400"/>
              <a:buFont typeface="Arial"/>
              <a:buNone/>
              <a:defRPr sz="14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400"/>
              <a:buFont typeface="Arial"/>
              <a:buNone/>
              <a:defRPr sz="14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8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400"/>
              <a:buFont typeface="Arial"/>
              <a:buNone/>
              <a:defRPr sz="14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400"/>
              <a:buFont typeface="Arial"/>
              <a:buNone/>
              <a:defRPr sz="14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400"/>
              <a:buFont typeface="Arial"/>
              <a:buNone/>
              <a:defRPr sz="1400" b="0" i="0" u="none" strike="noStrike" cap="none">
                <a:solidFill>
                  <a:srgbClr val="262626"/>
                </a:solidFill>
                <a:latin typeface="IBM Plex Serif ExtraLight"/>
                <a:ea typeface="IBM Plex Serif ExtraLight"/>
                <a:cs typeface="IBM Plex Serif ExtraLight"/>
                <a:sym typeface="IBM Plex Serif ExtraLight"/>
              </a:defRPr>
            </a:lvl9pPr>
          </a:lstStyle>
          <a:p>
            <a:pPr marL="228600" indent="0">
              <a:spcAft>
                <a:spcPts val="600"/>
              </a:spcAft>
            </a:pPr>
            <a:r>
              <a:rPr lang="en-US" sz="2000" b="1">
                <a:solidFill>
                  <a:schemeClr val="accent1"/>
                </a:solidFill>
                <a:latin typeface="IBM Plex Sans SemiBold"/>
                <a:sym typeface="IBM Plex Sans SemiBold"/>
              </a:rPr>
              <a:t>Ask Yourself</a:t>
            </a:r>
            <a:endParaRPr lang="en-US">
              <a:solidFill>
                <a:schemeClr val="accent1"/>
              </a:solidFill>
              <a:sym typeface="IBM Plex Sans SemiBold"/>
            </a:endParaRPr>
          </a:p>
          <a:p>
            <a:pPr marL="571500" indent="-342900">
              <a:spcAft>
                <a:spcPts val="600"/>
              </a:spcAft>
              <a:buChar char="•"/>
            </a:pPr>
            <a:r>
              <a:rPr lang="en-US" sz="2000">
                <a:sym typeface="IBM Plex Sans SemiBold"/>
              </a:rPr>
              <a:t>Why</a:t>
            </a:r>
            <a:r>
              <a:rPr lang="en-US" sz="2000"/>
              <a:t> does ChatGPT display this message? What does it mean?</a:t>
            </a:r>
            <a:endParaRPr lang="en-US">
              <a:solidFill>
                <a:srgbClr val="E11837"/>
              </a:solidFill>
            </a:endParaRPr>
          </a:p>
          <a:p>
            <a:pPr marL="571500" indent="-342900">
              <a:spcAft>
                <a:spcPts val="600"/>
              </a:spcAft>
              <a:buChar char="•"/>
            </a:pPr>
            <a:r>
              <a:rPr lang="en-US" sz="2000"/>
              <a:t>How will I verify if the generated content is accurate?</a:t>
            </a:r>
            <a:endParaRPr lang="en-US">
              <a:solidFill>
                <a:srgbClr val="E11837"/>
              </a:solidFill>
            </a:endParaRPr>
          </a:p>
          <a:p>
            <a:pPr marL="571500" indent="-342900">
              <a:spcAft>
                <a:spcPts val="600"/>
              </a:spcAft>
              <a:buChar char="•"/>
            </a:pPr>
            <a:r>
              <a:rPr lang="en-US" sz="2000"/>
              <a:t>What counts as sensitive info?</a:t>
            </a:r>
            <a:endParaRPr lang="en-US">
              <a:solidFill>
                <a:srgbClr val="E11837"/>
              </a:solidFill>
            </a:endParaRPr>
          </a:p>
          <a:p>
            <a:pPr marL="571500" indent="-342900">
              <a:spcAft>
                <a:spcPts val="600"/>
              </a:spcAft>
              <a:buChar char="•"/>
            </a:pPr>
            <a:r>
              <a:rPr lang="en-US" sz="2000"/>
              <a:t>Knowing this – when should and shouldn't I use </a:t>
            </a:r>
            <a:r>
              <a:rPr lang="en-US" sz="2000" err="1"/>
              <a:t>GenAI</a:t>
            </a:r>
            <a:r>
              <a:rPr lang="en-US" sz="2000"/>
              <a:t>?</a:t>
            </a:r>
            <a:endParaRPr lang="en-US">
              <a:solidFill>
                <a:srgbClr val="E11837"/>
              </a:solidFill>
            </a:endParaRPr>
          </a:p>
        </p:txBody>
      </p:sp>
      <p:pic>
        <p:nvPicPr>
          <p:cNvPr id="14" name="Picture 13" descr="Premium Vector | Learn more button icon">
            <a:extLst>
              <a:ext uri="{FF2B5EF4-FFF2-40B4-BE49-F238E27FC236}">
                <a16:creationId xmlns:a16="http://schemas.microsoft.com/office/drawing/2014/main" id="{A9C95AF1-1677-4DE6-3519-ED71481A2FB3}"/>
              </a:ext>
            </a:extLst>
          </p:cNvPr>
          <p:cNvPicPr>
            <a:picLocks noChangeAspect="1"/>
          </p:cNvPicPr>
          <p:nvPr/>
        </p:nvPicPr>
        <p:blipFill rotWithShape="1">
          <a:blip r:embed="rId5"/>
          <a:srcRect l="4743" t="33466" r="4348" b="31378"/>
          <a:stretch/>
        </p:blipFill>
        <p:spPr>
          <a:xfrm>
            <a:off x="1066800" y="6052457"/>
            <a:ext cx="1818910" cy="727079"/>
          </a:xfrm>
          <a:prstGeom prst="rect">
            <a:avLst/>
          </a:prstGeom>
        </p:spPr>
      </p:pic>
    </p:spTree>
    <p:extLst>
      <p:ext uri="{BB962C8B-B14F-4D97-AF65-F5344CB8AC3E}">
        <p14:creationId xmlns:p14="http://schemas.microsoft.com/office/powerpoint/2010/main" val="2344197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2F93E-CD58-9A34-304C-D6DE5709AAA3}"/>
              </a:ext>
            </a:extLst>
          </p:cNvPr>
          <p:cNvSpPr>
            <a:spLocks noGrp="1"/>
          </p:cNvSpPr>
          <p:nvPr>
            <p:ph type="title"/>
          </p:nvPr>
        </p:nvSpPr>
        <p:spPr>
          <a:xfrm>
            <a:off x="515380" y="132546"/>
            <a:ext cx="11161240" cy="720000"/>
          </a:xfrm>
        </p:spPr>
        <p:txBody>
          <a:bodyPr/>
          <a:lstStyle/>
          <a:p>
            <a:r>
              <a:rPr lang="en-US" sz="3200" b="0"/>
              <a:t>Thinking Critically </a:t>
            </a:r>
            <a:r>
              <a:rPr lang="en-US" sz="3200" b="0" i="1"/>
              <a:t>With</a:t>
            </a:r>
            <a:r>
              <a:rPr lang="en-US" sz="3200" b="0"/>
              <a:t> Generative AI</a:t>
            </a:r>
          </a:p>
        </p:txBody>
      </p:sp>
      <p:sp>
        <p:nvSpPr>
          <p:cNvPr id="3" name="Slide Number Placeholder 2">
            <a:extLst>
              <a:ext uri="{FF2B5EF4-FFF2-40B4-BE49-F238E27FC236}">
                <a16:creationId xmlns:a16="http://schemas.microsoft.com/office/drawing/2014/main" id="{9A9F2AB1-18CA-0409-C44E-BF4173FBBAF3}"/>
              </a:ext>
            </a:extLst>
          </p:cNvPr>
          <p:cNvSpPr>
            <a:spLocks noGrp="1"/>
          </p:cNvSpPr>
          <p:nvPr>
            <p:ph type="sldNum" idx="12"/>
          </p:nvPr>
        </p:nvSpPr>
        <p:spPr>
          <a:xfrm>
            <a:off x="515380" y="6304235"/>
            <a:ext cx="418293" cy="365125"/>
          </a:xfrm>
        </p:spPr>
        <p:txBody>
          <a:bodyPr/>
          <a:lstStyle/>
          <a:p>
            <a:fld id="{31178795-3F2B-49C5-8928-AAD43C25A489}" type="slidenum">
              <a:rPr lang="en-CA" smtClean="0"/>
              <a:t>29</a:t>
            </a:fld>
            <a:endParaRPr lang="en-CA"/>
          </a:p>
        </p:txBody>
      </p:sp>
      <p:sp>
        <p:nvSpPr>
          <p:cNvPr id="4" name="Content Placeholder 3">
            <a:extLst>
              <a:ext uri="{FF2B5EF4-FFF2-40B4-BE49-F238E27FC236}">
                <a16:creationId xmlns:a16="http://schemas.microsoft.com/office/drawing/2014/main" id="{E7241BB7-6E02-4074-1AD2-CF76DEE11117}"/>
              </a:ext>
            </a:extLst>
          </p:cNvPr>
          <p:cNvSpPr>
            <a:spLocks noGrp="1"/>
          </p:cNvSpPr>
          <p:nvPr>
            <p:ph type="body" idx="1"/>
          </p:nvPr>
        </p:nvSpPr>
        <p:spPr>
          <a:xfrm>
            <a:off x="0" y="4754881"/>
            <a:ext cx="12192000" cy="1171484"/>
          </a:xfrm>
        </p:spPr>
        <p:txBody>
          <a:bodyPr spcFirstLastPara="1" wrap="square" lIns="365760" tIns="91440" rIns="365760" bIns="0" anchor="t" anchorCtr="0">
            <a:noAutofit/>
          </a:bodyPr>
          <a:lstStyle/>
          <a:p>
            <a:pPr marL="0" indent="0"/>
            <a:r>
              <a:rPr lang="en-US" sz="1800" b="0" i="1">
                <a:solidFill>
                  <a:schemeClr val="bg1"/>
                </a:solidFill>
                <a:latin typeface="IBM Plex Sans"/>
              </a:rPr>
              <a:t>Critical Thinking = </a:t>
            </a:r>
            <a:endParaRPr lang="en-US" sz="1800" b="0">
              <a:solidFill>
                <a:schemeClr val="bg1"/>
              </a:solidFill>
              <a:latin typeface="IBM Plex Sans"/>
            </a:endParaRPr>
          </a:p>
          <a:p>
            <a:pPr marL="0" indent="0"/>
            <a:r>
              <a:rPr lang="en-US" sz="1800" b="0" i="1">
                <a:solidFill>
                  <a:schemeClr val="bg1"/>
                </a:solidFill>
                <a:latin typeface="IBM Plex Sans"/>
              </a:rPr>
              <a:t>“</a:t>
            </a:r>
            <a:r>
              <a:rPr lang="en-CA" sz="1800" b="0" i="1">
                <a:solidFill>
                  <a:schemeClr val="bg1"/>
                </a:solidFill>
                <a:latin typeface="IBM Plex Sans"/>
              </a:rPr>
              <a:t>Actively and skillfully conceptualizing, applying, analyzing, synthesizing, and/or evaluating information gathered from observation, experience, reflection, reasoning, or communication, as a guide to belief and action.”</a:t>
            </a:r>
            <a:endParaRPr lang="en-US" sz="1800" b="0">
              <a:solidFill>
                <a:schemeClr val="bg1"/>
              </a:solidFill>
              <a:latin typeface="IBM Plex Sans"/>
            </a:endParaRPr>
          </a:p>
        </p:txBody>
      </p:sp>
      <p:sp>
        <p:nvSpPr>
          <p:cNvPr id="8" name="Text Placeholder 7">
            <a:extLst>
              <a:ext uri="{FF2B5EF4-FFF2-40B4-BE49-F238E27FC236}">
                <a16:creationId xmlns:a16="http://schemas.microsoft.com/office/drawing/2014/main" id="{5404F836-CC9B-8F65-4528-D033F62B2E71}"/>
              </a:ext>
            </a:extLst>
          </p:cNvPr>
          <p:cNvSpPr>
            <a:spLocks noGrp="1"/>
          </p:cNvSpPr>
          <p:nvPr>
            <p:ph type="body" idx="3"/>
          </p:nvPr>
        </p:nvSpPr>
        <p:spPr>
          <a:xfrm>
            <a:off x="382587" y="1198789"/>
            <a:ext cx="6510582" cy="3151178"/>
          </a:xfrm>
        </p:spPr>
        <p:txBody>
          <a:bodyPr/>
          <a:lstStyle/>
          <a:p>
            <a:pPr marL="228600" indent="0">
              <a:spcAft>
                <a:spcPts val="600"/>
              </a:spcAft>
            </a:pPr>
            <a:r>
              <a:rPr lang="en-US" sz="2400"/>
              <a:t>Generative AI can also support critical thinking by:</a:t>
            </a:r>
          </a:p>
          <a:p>
            <a:pPr marL="571500" indent="-342900">
              <a:spcAft>
                <a:spcPts val="600"/>
              </a:spcAft>
              <a:buFont typeface="Arial" panose="020B0604020202020204" pitchFamily="34" charset="0"/>
              <a:buChar char="•"/>
            </a:pPr>
            <a:r>
              <a:rPr lang="en-US" sz="2400"/>
              <a:t>Asking you questions to help you solve a problem on your own;</a:t>
            </a:r>
          </a:p>
          <a:p>
            <a:pPr marL="571500" indent="-342900">
              <a:spcAft>
                <a:spcPts val="600"/>
              </a:spcAft>
              <a:buFont typeface="Arial" panose="020B0604020202020204" pitchFamily="34" charset="0"/>
              <a:buChar char="•"/>
            </a:pPr>
            <a:r>
              <a:rPr lang="en-US" sz="2400"/>
              <a:t>Suggesting perspectives on a topic that you have not yet considered;</a:t>
            </a:r>
          </a:p>
          <a:p>
            <a:pPr marL="571500" indent="-342900">
              <a:spcAft>
                <a:spcPts val="600"/>
              </a:spcAft>
              <a:buFont typeface="Arial" panose="020B0604020202020204" pitchFamily="34" charset="0"/>
              <a:buChar char="•"/>
            </a:pPr>
            <a:r>
              <a:rPr lang="en-US" sz="2400"/>
              <a:t>Brainstorming project ideas that you can compare with your own list of ideas.</a:t>
            </a:r>
          </a:p>
          <a:p>
            <a:pPr marL="571500" indent="-342900">
              <a:spcAft>
                <a:spcPts val="600"/>
              </a:spcAft>
              <a:buFont typeface="Arial" panose="020B0604020202020204" pitchFamily="34" charset="0"/>
              <a:buChar char="•"/>
            </a:pPr>
            <a:endParaRPr lang="en-US" sz="2000"/>
          </a:p>
          <a:p>
            <a:pPr marL="228600" indent="0">
              <a:spcAft>
                <a:spcPts val="600"/>
              </a:spcAft>
            </a:pPr>
            <a:endParaRPr lang="en-US"/>
          </a:p>
        </p:txBody>
      </p:sp>
      <p:sp>
        <p:nvSpPr>
          <p:cNvPr id="6" name="Text Placeholder 5">
            <a:extLst>
              <a:ext uri="{FF2B5EF4-FFF2-40B4-BE49-F238E27FC236}">
                <a16:creationId xmlns:a16="http://schemas.microsoft.com/office/drawing/2014/main" id="{16899018-B993-B4EE-D2FF-33EE676BE780}"/>
              </a:ext>
            </a:extLst>
          </p:cNvPr>
          <p:cNvSpPr>
            <a:spLocks noGrp="1"/>
          </p:cNvSpPr>
          <p:nvPr/>
        </p:nvSpPr>
        <p:spPr>
          <a:xfrm>
            <a:off x="10135565" y="5657624"/>
            <a:ext cx="1970761" cy="273050"/>
          </a:xfrm>
          <a:prstGeom prst="rect">
            <a:avLst/>
          </a:prstGeom>
          <a:noFill/>
        </p:spPr>
        <p:txBody>
          <a:bodyPr vert="horz" lIns="0" tIns="0" rIns="0" bIns="0" rtlCol="0" anchor="ctr">
            <a:normAutofit/>
          </a:bodyPr>
          <a:lstStyle>
            <a:lvl1pPr marL="0" indent="0" algn="r" defTabSz="914400" rtl="0" eaLnBrk="1" latinLnBrk="0" hangingPunct="1">
              <a:lnSpc>
                <a:spcPct val="100000"/>
              </a:lnSpc>
              <a:spcBef>
                <a:spcPts val="0"/>
              </a:spcBef>
              <a:spcAft>
                <a:spcPts val="300"/>
              </a:spcAft>
              <a:buFont typeface="Arial" panose="020B0604020202020204" pitchFamily="34" charset="0"/>
              <a:buNone/>
              <a:defRPr sz="1600" b="0" i="0" kern="1200">
                <a:solidFill>
                  <a:schemeClr val="tx1"/>
                </a:solidFill>
                <a:latin typeface="IBM Plex Serif ExtraLight" panose="02060303050406000203" pitchFamily="18" charset="77"/>
                <a:ea typeface="+mn-ea"/>
                <a:cs typeface="+mn-cs"/>
              </a:defRPr>
            </a:lvl1pPr>
            <a:lvl2pPr marL="428400" indent="-21240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648000" indent="-212400" algn="l" defTabSz="914400" rtl="0" eaLnBrk="1" latinLnBrk="0" hangingPunct="1">
              <a:lnSpc>
                <a:spcPct val="100000"/>
              </a:lnSpc>
              <a:spcBef>
                <a:spcPts val="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882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4pPr>
            <a:lvl5pPr marL="1116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1200">
                <a:solidFill>
                  <a:srgbClr val="FFFFFF"/>
                </a:solidFill>
                <a:latin typeface="IBM Plex Sans"/>
              </a:rPr>
              <a:t>-</a:t>
            </a:r>
            <a:r>
              <a:rPr lang="en-CA" sz="1200" err="1">
                <a:solidFill>
                  <a:srgbClr val="FFFFFF"/>
                </a:solidFill>
                <a:latin typeface="IBM Plex Sans"/>
              </a:rPr>
              <a:t>BecomingYU</a:t>
            </a:r>
            <a:r>
              <a:rPr lang="en-CA" sz="1200">
                <a:solidFill>
                  <a:srgbClr val="FFFFFF"/>
                </a:solidFill>
                <a:latin typeface="IBM Plex Sans"/>
              </a:rPr>
              <a:t>, YorkU</a:t>
            </a:r>
            <a:endParaRPr lang="en-US" sz="1200">
              <a:solidFill>
                <a:srgbClr val="FFFFFF"/>
              </a:solidFill>
              <a:latin typeface="IBM Plex Sans"/>
            </a:endParaRPr>
          </a:p>
        </p:txBody>
      </p:sp>
      <p:sp>
        <p:nvSpPr>
          <p:cNvPr id="10" name="TextBox 9">
            <a:extLst>
              <a:ext uri="{FF2B5EF4-FFF2-40B4-BE49-F238E27FC236}">
                <a16:creationId xmlns:a16="http://schemas.microsoft.com/office/drawing/2014/main" id="{93B044AF-2A8D-09E6-FDEA-276D7CF7CA25}"/>
              </a:ext>
            </a:extLst>
          </p:cNvPr>
          <p:cNvSpPr txBox="1"/>
          <p:nvPr/>
        </p:nvSpPr>
        <p:spPr>
          <a:xfrm>
            <a:off x="2550431" y="6240236"/>
            <a:ext cx="805542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IBM Plex Sans"/>
              </a:rPr>
              <a:t>Visit </a:t>
            </a:r>
            <a:r>
              <a:rPr lang="en-US">
                <a:latin typeface="IBM Plex Sans"/>
                <a:hlinkClick r:id="rId3"/>
              </a:rPr>
              <a:t>Learning Skills Services</a:t>
            </a:r>
            <a:r>
              <a:rPr lang="en-US">
                <a:latin typeface="IBM Plex Sans"/>
              </a:rPr>
              <a:t> for resources and workshops to build your critical thinking skills!</a:t>
            </a:r>
          </a:p>
        </p:txBody>
      </p:sp>
      <p:sp>
        <p:nvSpPr>
          <p:cNvPr id="12" name="Text Placeholder 7">
            <a:extLst>
              <a:ext uri="{FF2B5EF4-FFF2-40B4-BE49-F238E27FC236}">
                <a16:creationId xmlns:a16="http://schemas.microsoft.com/office/drawing/2014/main" id="{0026C674-E1FA-C3E6-1E3D-373EB2E05DEE}"/>
              </a:ext>
            </a:extLst>
          </p:cNvPr>
          <p:cNvSpPr txBox="1">
            <a:spLocks/>
          </p:cNvSpPr>
          <p:nvPr/>
        </p:nvSpPr>
        <p:spPr>
          <a:xfrm>
            <a:off x="7251473" y="1427388"/>
            <a:ext cx="4425723" cy="3201401"/>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0" tIns="91440" rIns="91439" bIns="9144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17500" algn="l" rtl="0">
              <a:lnSpc>
                <a:spcPct val="100000"/>
              </a:lnSpc>
              <a:spcBef>
                <a:spcPts val="300"/>
              </a:spcBef>
              <a:spcAft>
                <a:spcPts val="0"/>
              </a:spcAft>
              <a:buClr>
                <a:srgbClr val="262626"/>
              </a:buClr>
              <a:buSzPts val="1400"/>
              <a:buFont typeface="IBM Plex Sans"/>
              <a:buChar char="•"/>
              <a:defRPr sz="1400" b="0" i="0" u="none" strike="noStrike" cap="none">
                <a:solidFill>
                  <a:srgbClr val="262626"/>
                </a:solidFill>
                <a:latin typeface="IBM Plex Sans"/>
                <a:ea typeface="IBM Plex Sans"/>
                <a:cs typeface="IBM Plex Sans"/>
                <a:sym typeface="IBM Plex Sans"/>
              </a:defRPr>
            </a:lvl2pPr>
            <a:lvl3pPr marL="1371600" marR="0" lvl="2" indent="-317500" algn="l" rtl="0">
              <a:lnSpc>
                <a:spcPct val="100000"/>
              </a:lnSpc>
              <a:spcBef>
                <a:spcPts val="300"/>
              </a:spcBef>
              <a:spcAft>
                <a:spcPts val="0"/>
              </a:spcAft>
              <a:buClr>
                <a:schemeClr val="accent1"/>
              </a:buClr>
              <a:buSzPts val="1400"/>
              <a:buFont typeface="Arial"/>
              <a:buChar char="•"/>
              <a:defRPr sz="14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400"/>
              <a:buFont typeface="Arial"/>
              <a:buNone/>
              <a:defRPr sz="14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400"/>
              <a:buFont typeface="Arial"/>
              <a:buNone/>
              <a:defRPr sz="14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8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400"/>
              <a:buFont typeface="Arial"/>
              <a:buNone/>
              <a:defRPr sz="14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400"/>
              <a:buFont typeface="Arial"/>
              <a:buNone/>
              <a:defRPr sz="14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400"/>
              <a:buFont typeface="Arial"/>
              <a:buNone/>
              <a:defRPr sz="1400" b="0" i="0" u="none" strike="noStrike" cap="none">
                <a:solidFill>
                  <a:srgbClr val="262626"/>
                </a:solidFill>
                <a:latin typeface="IBM Plex Serif ExtraLight"/>
                <a:ea typeface="IBM Plex Serif ExtraLight"/>
                <a:cs typeface="IBM Plex Serif ExtraLight"/>
                <a:sym typeface="IBM Plex Serif ExtraLight"/>
              </a:defRPr>
            </a:lvl9pPr>
          </a:lstStyle>
          <a:p>
            <a:pPr marL="228600" indent="0">
              <a:spcAft>
                <a:spcPts val="600"/>
              </a:spcAft>
            </a:pPr>
            <a:r>
              <a:rPr lang="en-US" sz="2000" b="1">
                <a:solidFill>
                  <a:schemeClr val="accent1"/>
                </a:solidFill>
                <a:latin typeface="IBM Plex Sans SemiBold"/>
                <a:sym typeface="IBM Plex Sans SemiBold"/>
              </a:rPr>
              <a:t>Ask Yourself</a:t>
            </a:r>
            <a:endParaRPr lang="en-US">
              <a:solidFill>
                <a:schemeClr val="accent1"/>
              </a:solidFill>
              <a:sym typeface="IBM Plex Sans SemiBold"/>
            </a:endParaRPr>
          </a:p>
          <a:p>
            <a:pPr marL="571500" indent="-342900">
              <a:spcAft>
                <a:spcPts val="600"/>
              </a:spcAft>
              <a:buChar char="•"/>
            </a:pPr>
            <a:r>
              <a:rPr lang="en-US" sz="2000">
                <a:sym typeface="IBM Plex Sans SemiBold"/>
              </a:rPr>
              <a:t>Is what I am asking </a:t>
            </a:r>
            <a:r>
              <a:rPr lang="en-US" sz="2000" err="1">
                <a:sym typeface="IBM Plex Sans SemiBold"/>
              </a:rPr>
              <a:t>GenAI</a:t>
            </a:r>
            <a:r>
              <a:rPr lang="en-US" sz="2000">
                <a:sym typeface="IBM Plex Sans SemiBold"/>
              </a:rPr>
              <a:t> to do supporting or replacing my own thinking?</a:t>
            </a:r>
            <a:endParaRPr lang="en-US">
              <a:solidFill>
                <a:srgbClr val="E11837"/>
              </a:solidFill>
            </a:endParaRPr>
          </a:p>
          <a:p>
            <a:pPr marL="571500" indent="-342900">
              <a:spcAft>
                <a:spcPts val="600"/>
              </a:spcAft>
              <a:buChar char="•"/>
            </a:pPr>
            <a:r>
              <a:rPr lang="en-US" sz="2000"/>
              <a:t>Are the suggestions generated by </a:t>
            </a:r>
            <a:r>
              <a:rPr lang="en-US" sz="2000" err="1"/>
              <a:t>GenAI</a:t>
            </a:r>
            <a:r>
              <a:rPr lang="en-US" sz="2000"/>
              <a:t> relevant? Appropriate? </a:t>
            </a:r>
            <a:endParaRPr lang="en-US">
              <a:solidFill>
                <a:srgbClr val="E11837"/>
              </a:solidFill>
            </a:endParaRPr>
          </a:p>
          <a:p>
            <a:pPr marL="571500" indent="-342900">
              <a:spcAft>
                <a:spcPts val="600"/>
              </a:spcAft>
              <a:buChar char="•"/>
            </a:pPr>
            <a:r>
              <a:rPr lang="en-US" sz="2000"/>
              <a:t>After using </a:t>
            </a:r>
            <a:r>
              <a:rPr lang="en-US" sz="2000" err="1"/>
              <a:t>GenAI</a:t>
            </a:r>
            <a:r>
              <a:rPr lang="en-US" sz="2000"/>
              <a:t> to support my critical thinking, am I now more able to do so on my own?</a:t>
            </a:r>
            <a:endParaRPr lang="en-US">
              <a:solidFill>
                <a:srgbClr val="E11837"/>
              </a:solidFill>
            </a:endParaRPr>
          </a:p>
        </p:txBody>
      </p:sp>
      <p:pic>
        <p:nvPicPr>
          <p:cNvPr id="14" name="Picture 13" descr="Premium Vector | Learn more button icon">
            <a:extLst>
              <a:ext uri="{FF2B5EF4-FFF2-40B4-BE49-F238E27FC236}">
                <a16:creationId xmlns:a16="http://schemas.microsoft.com/office/drawing/2014/main" id="{A9C95AF1-1677-4DE6-3519-ED71481A2FB3}"/>
              </a:ext>
            </a:extLst>
          </p:cNvPr>
          <p:cNvPicPr>
            <a:picLocks noChangeAspect="1"/>
          </p:cNvPicPr>
          <p:nvPr/>
        </p:nvPicPr>
        <p:blipFill rotWithShape="1">
          <a:blip r:embed="rId4"/>
          <a:srcRect l="4743" t="33466" r="4348" b="31378"/>
          <a:stretch/>
        </p:blipFill>
        <p:spPr>
          <a:xfrm>
            <a:off x="1066800" y="6052457"/>
            <a:ext cx="1818910" cy="727079"/>
          </a:xfrm>
          <a:prstGeom prst="rect">
            <a:avLst/>
          </a:prstGeom>
        </p:spPr>
      </p:pic>
    </p:spTree>
    <p:extLst>
      <p:ext uri="{BB962C8B-B14F-4D97-AF65-F5344CB8AC3E}">
        <p14:creationId xmlns:p14="http://schemas.microsoft.com/office/powerpoint/2010/main" val="330298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036806-7327-5217-2AEE-29CDEC09CDE9}"/>
              </a:ext>
            </a:extLst>
          </p:cNvPr>
          <p:cNvSpPr>
            <a:spLocks noGrp="1"/>
          </p:cNvSpPr>
          <p:nvPr>
            <p:ph type="title"/>
          </p:nvPr>
        </p:nvSpPr>
        <p:spPr/>
        <p:txBody>
          <a:bodyPr wrap="square" anchor="b">
            <a:normAutofit/>
          </a:bodyPr>
          <a:lstStyle/>
          <a:p>
            <a:pPr>
              <a:spcAft>
                <a:spcPts val="600"/>
              </a:spcAft>
            </a:pPr>
            <a:r>
              <a:rPr lang="en-US" sz="3200" dirty="0"/>
              <a:t>Challenges in using AI-based tools for Academic Work </a:t>
            </a:r>
          </a:p>
        </p:txBody>
      </p:sp>
      <p:sp>
        <p:nvSpPr>
          <p:cNvPr id="2" name="Slide Number Placeholder 1" hidden="1">
            <a:extLst>
              <a:ext uri="{FF2B5EF4-FFF2-40B4-BE49-F238E27FC236}">
                <a16:creationId xmlns:a16="http://schemas.microsoft.com/office/drawing/2014/main" id="{8A90BC73-6EEA-E4D8-E900-670AB117EB98}"/>
              </a:ext>
            </a:extLst>
          </p:cNvPr>
          <p:cNvSpPr>
            <a:spLocks noGrp="1"/>
          </p:cNvSpPr>
          <p:nvPr>
            <p:ph type="sldNum" idx="12"/>
          </p:nvPr>
        </p:nvSpPr>
        <p:spPr/>
        <p:txBody>
          <a:bodyPr/>
          <a:lstStyle/>
          <a:p>
            <a:pPr marL="0" lvl="0" indent="0" algn="l" rtl="0">
              <a:spcBef>
                <a:spcPts val="0"/>
              </a:spcBef>
              <a:spcAft>
                <a:spcPts val="600"/>
              </a:spcAft>
              <a:buNone/>
            </a:pPr>
            <a:fld id="{00000000-1234-1234-1234-123412341234}" type="slidenum">
              <a:rPr lang="en-CA"/>
              <a:pPr marL="0" lvl="0" indent="0" algn="l" rtl="0">
                <a:spcBef>
                  <a:spcPts val="0"/>
                </a:spcBef>
                <a:spcAft>
                  <a:spcPts val="600"/>
                </a:spcAft>
                <a:buNone/>
              </a:pPr>
              <a:t>30</a:t>
            </a:fld>
            <a:endParaRPr lang="en-CA"/>
          </a:p>
        </p:txBody>
      </p:sp>
      <p:sp>
        <p:nvSpPr>
          <p:cNvPr id="3" name="Text Placeholder 2">
            <a:extLst>
              <a:ext uri="{FF2B5EF4-FFF2-40B4-BE49-F238E27FC236}">
                <a16:creationId xmlns:a16="http://schemas.microsoft.com/office/drawing/2014/main" id="{1CDDD159-648A-F1D0-D843-FBE58546F960}"/>
              </a:ext>
            </a:extLst>
          </p:cNvPr>
          <p:cNvSpPr>
            <a:spLocks noGrp="1"/>
          </p:cNvSpPr>
          <p:nvPr>
            <p:ph type="body" idx="1"/>
          </p:nvPr>
        </p:nvSpPr>
        <p:spPr/>
        <p:txBody>
          <a:bodyPr spcFirstLastPara="1" wrap="square" lIns="0" tIns="0" rIns="0" bIns="0" anchor="b" anchorCtr="0">
            <a:normAutofit/>
          </a:bodyPr>
          <a:lstStyle/>
          <a:p>
            <a:pPr marL="228600" indent="0">
              <a:spcBef>
                <a:spcPts val="300"/>
              </a:spcBef>
              <a:spcAft>
                <a:spcPts val="300"/>
              </a:spcAft>
            </a:pPr>
            <a:r>
              <a:rPr lang="en-US" sz="2400"/>
              <a:t>REFLECT</a:t>
            </a:r>
          </a:p>
        </p:txBody>
      </p:sp>
      <p:sp>
        <p:nvSpPr>
          <p:cNvPr id="5" name="Text Placeholder 4">
            <a:extLst>
              <a:ext uri="{FF2B5EF4-FFF2-40B4-BE49-F238E27FC236}">
                <a16:creationId xmlns:a16="http://schemas.microsoft.com/office/drawing/2014/main" id="{F5C8F4D7-9510-CF2D-17C3-8999513DD650}"/>
              </a:ext>
            </a:extLst>
          </p:cNvPr>
          <p:cNvSpPr>
            <a:spLocks noGrp="1"/>
          </p:cNvSpPr>
          <p:nvPr>
            <p:ph type="body" idx="2"/>
          </p:nvPr>
        </p:nvSpPr>
        <p:spPr/>
        <p:txBody>
          <a:bodyPr/>
          <a:lstStyle/>
          <a:p>
            <a:r>
              <a:rPr lang="en-US" sz="2400"/>
              <a:t>DISCUSS</a:t>
            </a:r>
          </a:p>
        </p:txBody>
      </p:sp>
      <p:sp>
        <p:nvSpPr>
          <p:cNvPr id="6" name="Text Placeholder 5">
            <a:extLst>
              <a:ext uri="{FF2B5EF4-FFF2-40B4-BE49-F238E27FC236}">
                <a16:creationId xmlns:a16="http://schemas.microsoft.com/office/drawing/2014/main" id="{EC3C87F0-3823-B298-9503-9600D2CA3E3F}"/>
              </a:ext>
            </a:extLst>
          </p:cNvPr>
          <p:cNvSpPr>
            <a:spLocks noGrp="1"/>
          </p:cNvSpPr>
          <p:nvPr>
            <p:ph type="body" idx="3"/>
          </p:nvPr>
        </p:nvSpPr>
        <p:spPr>
          <a:xfrm>
            <a:off x="518859" y="1872631"/>
            <a:ext cx="5953055" cy="4429849"/>
          </a:xfrm>
        </p:spPr>
        <p:txBody>
          <a:bodyPr/>
          <a:lstStyle/>
          <a:p>
            <a:pPr marL="228600" indent="0">
              <a:spcBef>
                <a:spcPts val="300"/>
              </a:spcBef>
              <a:spcAft>
                <a:spcPts val="300"/>
              </a:spcAft>
            </a:pPr>
            <a:r>
              <a:rPr lang="en-US" sz="2000">
                <a:solidFill>
                  <a:schemeClr val="tx1"/>
                </a:solidFill>
              </a:rPr>
              <a:t>Reflect on each of the listed challenges and consider how each could negatively impact your learning and progress in this course. </a:t>
            </a:r>
          </a:p>
          <a:p>
            <a:pPr marL="228600" indent="0">
              <a:spcBef>
                <a:spcPts val="300"/>
              </a:spcBef>
              <a:spcAft>
                <a:spcPts val="300"/>
              </a:spcAft>
            </a:pPr>
            <a:r>
              <a:rPr lang="en-US" sz="2000">
                <a:solidFill>
                  <a:schemeClr val="tx1"/>
                </a:solidFill>
              </a:rPr>
              <a:t>AI-based tools:</a:t>
            </a:r>
          </a:p>
          <a:p>
            <a:pPr marL="514350" indent="-285750">
              <a:spcAft>
                <a:spcPts val="300"/>
              </a:spcAft>
              <a:buFont typeface="Arial"/>
              <a:buChar char="•"/>
            </a:pPr>
            <a:r>
              <a:rPr lang="en-CA" sz="2000"/>
              <a:t>Can provide false information or leave out important information</a:t>
            </a:r>
            <a:endParaRPr lang="en-US" sz="2000">
              <a:solidFill>
                <a:srgbClr val="000000"/>
              </a:solidFill>
            </a:endParaRPr>
          </a:p>
          <a:p>
            <a:pPr marL="514350" indent="-285750">
              <a:spcAft>
                <a:spcPts val="300"/>
              </a:spcAft>
              <a:buFont typeface="Arial"/>
              <a:buChar char="•"/>
            </a:pPr>
            <a:r>
              <a:rPr lang="en-CA" sz="2000"/>
              <a:t>May provide incorrect citations, false citations or no citations</a:t>
            </a:r>
            <a:endParaRPr lang="en-US" sz="2000">
              <a:solidFill>
                <a:srgbClr val="000000"/>
              </a:solidFill>
            </a:endParaRPr>
          </a:p>
          <a:p>
            <a:pPr marL="514350" indent="-285750">
              <a:spcAft>
                <a:spcPts val="300"/>
              </a:spcAft>
              <a:buFont typeface="Arial"/>
              <a:buChar char="•"/>
            </a:pPr>
            <a:r>
              <a:rPr lang="en-CA" sz="2000"/>
              <a:t>May generate output containing certain viewpoints and biases </a:t>
            </a:r>
            <a:endParaRPr lang="en-US" sz="2000">
              <a:solidFill>
                <a:srgbClr val="000000"/>
              </a:solidFill>
            </a:endParaRPr>
          </a:p>
          <a:p>
            <a:pPr marL="514350" indent="-285750">
              <a:spcAft>
                <a:spcPts val="300"/>
              </a:spcAft>
              <a:buFont typeface="Arial"/>
              <a:buChar char="•"/>
            </a:pPr>
            <a:r>
              <a:rPr lang="en-CA" sz="2000"/>
              <a:t>Can impact creativity and critical thinking skills</a:t>
            </a:r>
            <a:endParaRPr lang="en-US" sz="2000">
              <a:solidFill>
                <a:srgbClr val="000000"/>
              </a:solidFill>
            </a:endParaRPr>
          </a:p>
          <a:p>
            <a:pPr marL="514350" indent="-285750">
              <a:spcAft>
                <a:spcPts val="300"/>
              </a:spcAft>
              <a:buFont typeface="Arial"/>
              <a:buChar char="•"/>
            </a:pPr>
            <a:r>
              <a:rPr lang="en-CA" sz="2000"/>
              <a:t>Might lead to a suspicion of academic misconduct</a:t>
            </a:r>
            <a:endParaRPr lang="en-US" sz="2000">
              <a:solidFill>
                <a:srgbClr val="000000"/>
              </a:solidFill>
            </a:endParaRPr>
          </a:p>
        </p:txBody>
      </p:sp>
      <p:sp>
        <p:nvSpPr>
          <p:cNvPr id="7" name="Text Placeholder 6">
            <a:extLst>
              <a:ext uri="{FF2B5EF4-FFF2-40B4-BE49-F238E27FC236}">
                <a16:creationId xmlns:a16="http://schemas.microsoft.com/office/drawing/2014/main" id="{B3BFBCAC-2813-5A2E-44D8-4DF95D351600}"/>
              </a:ext>
            </a:extLst>
          </p:cNvPr>
          <p:cNvSpPr>
            <a:spLocks noGrp="1"/>
          </p:cNvSpPr>
          <p:nvPr>
            <p:ph type="body" idx="4"/>
          </p:nvPr>
        </p:nvSpPr>
        <p:spPr>
          <a:xfrm>
            <a:off x="6254634" y="1861585"/>
            <a:ext cx="5434130" cy="4429852"/>
          </a:xfrm>
        </p:spPr>
        <p:txBody>
          <a:bodyPr/>
          <a:lstStyle/>
          <a:p>
            <a:pPr marL="514350" indent="-285750">
              <a:spcBef>
                <a:spcPts val="300"/>
              </a:spcBef>
              <a:spcAft>
                <a:spcPts val="300"/>
              </a:spcAft>
              <a:buFont typeface="Arial,Sans-Serif"/>
              <a:buChar char="•"/>
            </a:pPr>
            <a:r>
              <a:rPr lang="en-US" sz="2000">
                <a:solidFill>
                  <a:schemeClr val="tx1"/>
                </a:solidFill>
              </a:rPr>
              <a:t>Can these challenges be overcome in ways that do not compromise your learning in this course? If so, how?</a:t>
            </a:r>
          </a:p>
          <a:p>
            <a:pPr marL="514350" indent="-285750">
              <a:spcBef>
                <a:spcPts val="300"/>
              </a:spcBef>
              <a:spcAft>
                <a:spcPts val="300"/>
              </a:spcAft>
              <a:buFont typeface="Arial,Sans-Serif"/>
              <a:buChar char="•"/>
            </a:pPr>
            <a:r>
              <a:rPr lang="en-US" sz="2000">
                <a:solidFill>
                  <a:schemeClr val="tx1"/>
                </a:solidFill>
              </a:rPr>
              <a:t>Are there any other challenges associated with using these tools?</a:t>
            </a:r>
          </a:p>
        </p:txBody>
      </p:sp>
      <p:pic>
        <p:nvPicPr>
          <p:cNvPr id="8" name="Graphic 7" descr="Thought bubble outline">
            <a:extLst>
              <a:ext uri="{FF2B5EF4-FFF2-40B4-BE49-F238E27FC236}">
                <a16:creationId xmlns:a16="http://schemas.microsoft.com/office/drawing/2014/main" id="{0B6BC5A8-2548-4C7A-B81A-A8F38F2A2B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38018" y="950844"/>
            <a:ext cx="914400" cy="914400"/>
          </a:xfrm>
          <a:prstGeom prst="rect">
            <a:avLst/>
          </a:prstGeom>
        </p:spPr>
      </p:pic>
      <p:pic>
        <p:nvPicPr>
          <p:cNvPr id="9" name="Graphic 8" descr="Chat outline">
            <a:extLst>
              <a:ext uri="{FF2B5EF4-FFF2-40B4-BE49-F238E27FC236}">
                <a16:creationId xmlns:a16="http://schemas.microsoft.com/office/drawing/2014/main" id="{AD321135-D075-3799-BBEF-92B3489A11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02713" y="1006061"/>
            <a:ext cx="914400" cy="914400"/>
          </a:xfrm>
          <a:prstGeom prst="rect">
            <a:avLst/>
          </a:prstGeom>
        </p:spPr>
      </p:pic>
      <p:sp>
        <p:nvSpPr>
          <p:cNvPr id="11" name="Google Shape;658;p3">
            <a:extLst>
              <a:ext uri="{FF2B5EF4-FFF2-40B4-BE49-F238E27FC236}">
                <a16:creationId xmlns:a16="http://schemas.microsoft.com/office/drawing/2014/main" id="{159A623E-3F7D-82F8-4C47-2528F9A4A678}"/>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
        <p:nvSpPr>
          <p:cNvPr id="13" name="Google Shape;659;p3">
            <a:extLst>
              <a:ext uri="{FF2B5EF4-FFF2-40B4-BE49-F238E27FC236}">
                <a16:creationId xmlns:a16="http://schemas.microsoft.com/office/drawing/2014/main" id="{1B6895CB-F5C4-AD81-5CB6-BC12A107D8E2}"/>
              </a:ext>
            </a:extLst>
          </p:cNvPr>
          <p:cNvSpPr txBox="1">
            <a:spLocks/>
          </p:cNvSpPr>
          <p:nvPr/>
        </p:nvSpPr>
        <p:spPr>
          <a:xfrm>
            <a:off x="495252" y="6312861"/>
            <a:ext cx="418293" cy="365125"/>
          </a:xfrm>
          <a:prstGeom prst="rect">
            <a:avLst/>
          </a:prstGeom>
          <a:noFill/>
          <a:ln>
            <a:noFill/>
          </a:ln>
        </p:spPr>
        <p:txBody>
          <a:bodyPr spcFirstLastPara="1" wrap="square" lIns="0"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rgbClr val="797979"/>
              </a:buClr>
              <a:buSzPts val="1000"/>
            </a:pPr>
            <a:fld id="{00000000-1234-1234-1234-123412341234}" type="slidenum">
              <a:rPr lang="en-CA" sz="1000">
                <a:latin typeface="IBM Plex Sans"/>
              </a:rPr>
              <a:pPr>
                <a:buClr>
                  <a:srgbClr val="797979"/>
                </a:buClr>
                <a:buSzPts val="1000"/>
              </a:pPr>
              <a:t>30</a:t>
            </a:fld>
            <a:endParaRPr lang="en-CA" sz="1000">
              <a:latin typeface="IBM Plex Sans"/>
            </a:endParaRPr>
          </a:p>
        </p:txBody>
      </p:sp>
    </p:spTree>
    <p:extLst>
      <p:ext uri="{BB962C8B-B14F-4D97-AF65-F5344CB8AC3E}">
        <p14:creationId xmlns:p14="http://schemas.microsoft.com/office/powerpoint/2010/main" val="581182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C2E50-A86E-F4A3-8BEB-FACBE50BE5C7}"/>
              </a:ext>
            </a:extLst>
          </p:cNvPr>
          <p:cNvSpPr>
            <a:spLocks noGrp="1"/>
          </p:cNvSpPr>
          <p:nvPr>
            <p:ph type="title"/>
          </p:nvPr>
        </p:nvSpPr>
        <p:spPr>
          <a:xfrm>
            <a:off x="518859" y="442595"/>
            <a:ext cx="11161240" cy="720000"/>
          </a:xfrm>
        </p:spPr>
        <p:txBody>
          <a:bodyPr/>
          <a:lstStyle/>
          <a:p>
            <a:r>
              <a:rPr lang="en-US">
                <a:latin typeface="IBM Plex Sans SemiBold"/>
              </a:rPr>
              <a:t>Evaluating AI-Generated Information For...</a:t>
            </a:r>
            <a:endParaRPr lang="en-US"/>
          </a:p>
        </p:txBody>
      </p:sp>
      <p:sp>
        <p:nvSpPr>
          <p:cNvPr id="3" name="Slide Number Placeholder 2">
            <a:extLst>
              <a:ext uri="{FF2B5EF4-FFF2-40B4-BE49-F238E27FC236}">
                <a16:creationId xmlns:a16="http://schemas.microsoft.com/office/drawing/2014/main" id="{E1444337-5F75-2D86-BF88-5D72358E0E55}"/>
              </a:ext>
            </a:extLst>
          </p:cNvPr>
          <p:cNvSpPr>
            <a:spLocks noGrp="1"/>
          </p:cNvSpPr>
          <p:nvPr>
            <p:ph type="sldNum" sz="quarter" idx="15"/>
          </p:nvPr>
        </p:nvSpPr>
        <p:spPr/>
        <p:txBody>
          <a:bodyPr/>
          <a:lstStyle/>
          <a:p>
            <a:fld id="{31178795-3F2B-49C5-8928-AAD43C25A489}" type="slidenum">
              <a:rPr lang="en-CA" smtClean="0"/>
              <a:t>31</a:t>
            </a:fld>
            <a:endParaRPr lang="en-CA"/>
          </a:p>
        </p:txBody>
      </p:sp>
      <p:graphicFrame>
        <p:nvGraphicFramePr>
          <p:cNvPr id="5" name="Content Placeholder 4">
            <a:extLst>
              <a:ext uri="{FF2B5EF4-FFF2-40B4-BE49-F238E27FC236}">
                <a16:creationId xmlns:a16="http://schemas.microsoft.com/office/drawing/2014/main" id="{8F84BE85-BBE7-D2AB-E3D0-FB3CD02C1292}"/>
              </a:ext>
            </a:extLst>
          </p:cNvPr>
          <p:cNvGraphicFramePr>
            <a:graphicFrameLocks noGrp="1"/>
          </p:cNvGraphicFramePr>
          <p:nvPr>
            <p:ph idx="1"/>
            <p:extLst>
              <p:ext uri="{D42A27DB-BD31-4B8C-83A1-F6EECF244321}">
                <p14:modId xmlns:p14="http://schemas.microsoft.com/office/powerpoint/2010/main" val="3347690893"/>
              </p:ext>
            </p:extLst>
          </p:nvPr>
        </p:nvGraphicFramePr>
        <p:xfrm>
          <a:off x="519113" y="1874521"/>
          <a:ext cx="11158537" cy="38466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18CDE489-53D1-BEAA-131D-918974B80368}"/>
              </a:ext>
            </a:extLst>
          </p:cNvPr>
          <p:cNvSpPr txBox="1"/>
          <p:nvPr/>
        </p:nvSpPr>
        <p:spPr>
          <a:xfrm>
            <a:off x="0" y="-3181"/>
            <a:ext cx="12192000" cy="552423"/>
          </a:xfrm>
          <a:prstGeom prst="rect">
            <a:avLst/>
          </a:prstGeom>
          <a:solidFill>
            <a:srgbClr val="E11837"/>
          </a:solidFill>
        </p:spPr>
        <p:txBody>
          <a:bodyPr wrap="square" tIns="144000" bIns="144000">
            <a:spAutoFit/>
          </a:bodyPr>
          <a:lstStyle/>
          <a:p>
            <a:pPr algn="ctr"/>
            <a:r>
              <a:rPr lang="en-US" sz="1700">
                <a:solidFill>
                  <a:schemeClr val="bg1"/>
                </a:solidFill>
                <a:latin typeface="IBM Plex Sans SemiBold" panose="020B0703050203000203" pitchFamily="34" charset="0"/>
              </a:rPr>
              <a:t>As a student, you are responsible for the work you submit, and that means evaluating any output from AI-based tools</a:t>
            </a:r>
          </a:p>
        </p:txBody>
      </p:sp>
      <p:sp>
        <p:nvSpPr>
          <p:cNvPr id="14" name="Google Shape;658;p3">
            <a:extLst>
              <a:ext uri="{FF2B5EF4-FFF2-40B4-BE49-F238E27FC236}">
                <a16:creationId xmlns:a16="http://schemas.microsoft.com/office/drawing/2014/main" id="{0D6BCD47-5CDD-8F8F-4C0D-BBA420C14293}"/>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12904724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1295D-03D0-3732-D9D3-6286542099B2}"/>
              </a:ext>
            </a:extLst>
          </p:cNvPr>
          <p:cNvSpPr>
            <a:spLocks noGrp="1"/>
          </p:cNvSpPr>
          <p:nvPr>
            <p:ph type="title"/>
          </p:nvPr>
        </p:nvSpPr>
        <p:spPr>
          <a:xfrm>
            <a:off x="328359" y="60325"/>
            <a:ext cx="11161240" cy="720000"/>
          </a:xfrm>
        </p:spPr>
        <p:txBody>
          <a:bodyPr/>
          <a:lstStyle/>
          <a:p>
            <a:r>
              <a:rPr lang="en-US" sz="3200"/>
              <a:t>Ethical Concerns with </a:t>
            </a:r>
            <a:r>
              <a:rPr lang="en-US" sz="3200" err="1"/>
              <a:t>GenAI</a:t>
            </a:r>
          </a:p>
        </p:txBody>
      </p:sp>
      <p:sp>
        <p:nvSpPr>
          <p:cNvPr id="3" name="Slide Number Placeholder 2">
            <a:extLst>
              <a:ext uri="{FF2B5EF4-FFF2-40B4-BE49-F238E27FC236}">
                <a16:creationId xmlns:a16="http://schemas.microsoft.com/office/drawing/2014/main" id="{E443BDFD-8158-974E-A24E-116268D5613B}"/>
              </a:ext>
            </a:extLst>
          </p:cNvPr>
          <p:cNvSpPr>
            <a:spLocks noGrp="1"/>
          </p:cNvSpPr>
          <p:nvPr>
            <p:ph type="sldNum" sz="quarter" idx="15"/>
          </p:nvPr>
        </p:nvSpPr>
        <p:spPr/>
        <p:txBody>
          <a:bodyPr/>
          <a:lstStyle/>
          <a:p>
            <a:fld id="{31178795-3F2B-49C5-8928-AAD43C25A489}" type="slidenum">
              <a:rPr lang="en-CA" smtClean="0"/>
              <a:t>32</a:t>
            </a:fld>
            <a:endParaRPr lang="en-CA"/>
          </a:p>
        </p:txBody>
      </p:sp>
      <p:pic>
        <p:nvPicPr>
          <p:cNvPr id="5" name="Content Placeholder 4" descr="A screenshot of a website&#10;&#10;Description automatically generated">
            <a:extLst>
              <a:ext uri="{FF2B5EF4-FFF2-40B4-BE49-F238E27FC236}">
                <a16:creationId xmlns:a16="http://schemas.microsoft.com/office/drawing/2014/main" id="{AB5126AD-0BFD-4A0E-BF99-88440823FE92}"/>
              </a:ext>
            </a:extLst>
          </p:cNvPr>
          <p:cNvPicPr>
            <a:picLocks noGrp="1" noChangeAspect="1"/>
          </p:cNvPicPr>
          <p:nvPr>
            <p:ph idx="1"/>
          </p:nvPr>
        </p:nvPicPr>
        <p:blipFill>
          <a:blip r:embed="rId3"/>
          <a:stretch>
            <a:fillRect/>
          </a:stretch>
        </p:blipFill>
        <p:spPr>
          <a:xfrm>
            <a:off x="316724" y="1071362"/>
            <a:ext cx="4197350" cy="1806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43A2493B-B48A-5C7A-A72E-B1548F85E67F}"/>
              </a:ext>
            </a:extLst>
          </p:cNvPr>
          <p:cNvPicPr>
            <a:picLocks noChangeAspect="1"/>
          </p:cNvPicPr>
          <p:nvPr/>
        </p:nvPicPr>
        <p:blipFill>
          <a:blip r:embed="rId4"/>
          <a:stretch>
            <a:fillRect/>
          </a:stretch>
        </p:blipFill>
        <p:spPr>
          <a:xfrm>
            <a:off x="8340725" y="228600"/>
            <a:ext cx="3727450" cy="4660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A screenshot of a social media post&#10;&#10;Description automatically generated">
            <a:extLst>
              <a:ext uri="{FF2B5EF4-FFF2-40B4-BE49-F238E27FC236}">
                <a16:creationId xmlns:a16="http://schemas.microsoft.com/office/drawing/2014/main" id="{C32DB727-A9FF-3D67-5FA5-3AEBFCBFAEE0}"/>
              </a:ext>
            </a:extLst>
          </p:cNvPr>
          <p:cNvPicPr>
            <a:picLocks noChangeAspect="1"/>
          </p:cNvPicPr>
          <p:nvPr/>
        </p:nvPicPr>
        <p:blipFill>
          <a:blip r:embed="rId5"/>
          <a:stretch>
            <a:fillRect/>
          </a:stretch>
        </p:blipFill>
        <p:spPr>
          <a:xfrm>
            <a:off x="4749800" y="1060450"/>
            <a:ext cx="3352800" cy="180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blurry image of people&#10;&#10;Description automatically generated">
            <a:extLst>
              <a:ext uri="{FF2B5EF4-FFF2-40B4-BE49-F238E27FC236}">
                <a16:creationId xmlns:a16="http://schemas.microsoft.com/office/drawing/2014/main" id="{1DF8CC2B-BBF7-4688-169B-56C4E27909D6}"/>
              </a:ext>
            </a:extLst>
          </p:cNvPr>
          <p:cNvPicPr>
            <a:picLocks noChangeAspect="1"/>
          </p:cNvPicPr>
          <p:nvPr/>
        </p:nvPicPr>
        <p:blipFill>
          <a:blip r:embed="rId6"/>
          <a:stretch>
            <a:fillRect/>
          </a:stretch>
        </p:blipFill>
        <p:spPr>
          <a:xfrm>
            <a:off x="322263" y="3081338"/>
            <a:ext cx="4181475" cy="34258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A screenshot of a computer&#10;&#10;Description automatically generated">
            <a:extLst>
              <a:ext uri="{FF2B5EF4-FFF2-40B4-BE49-F238E27FC236}">
                <a16:creationId xmlns:a16="http://schemas.microsoft.com/office/drawing/2014/main" id="{6218EDD8-E1A3-4228-A313-BF4C3CCBA678}"/>
              </a:ext>
            </a:extLst>
          </p:cNvPr>
          <p:cNvPicPr>
            <a:picLocks noChangeAspect="1"/>
          </p:cNvPicPr>
          <p:nvPr/>
        </p:nvPicPr>
        <p:blipFill>
          <a:blip r:embed="rId7"/>
          <a:stretch>
            <a:fillRect/>
          </a:stretch>
        </p:blipFill>
        <p:spPr>
          <a:xfrm>
            <a:off x="4745038" y="3086100"/>
            <a:ext cx="3362325" cy="1790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A screenshot of a white background&#10;&#10;Description automatically generated">
            <a:extLst>
              <a:ext uri="{FF2B5EF4-FFF2-40B4-BE49-F238E27FC236}">
                <a16:creationId xmlns:a16="http://schemas.microsoft.com/office/drawing/2014/main" id="{B7267A2D-7B4C-E4B5-C0B4-6C9CBE700D46}"/>
              </a:ext>
            </a:extLst>
          </p:cNvPr>
          <p:cNvPicPr>
            <a:picLocks noChangeAspect="1"/>
          </p:cNvPicPr>
          <p:nvPr/>
        </p:nvPicPr>
        <p:blipFill>
          <a:blip r:embed="rId8"/>
          <a:stretch>
            <a:fillRect/>
          </a:stretch>
        </p:blipFill>
        <p:spPr>
          <a:xfrm>
            <a:off x="6088062" y="5091113"/>
            <a:ext cx="5959475" cy="1539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69263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AF461B-C88C-E5CF-5E2F-80D7D9E8AF23}"/>
              </a:ext>
            </a:extLst>
          </p:cNvPr>
          <p:cNvSpPr>
            <a:spLocks noGrp="1"/>
          </p:cNvSpPr>
          <p:nvPr>
            <p:ph type="title"/>
          </p:nvPr>
        </p:nvSpPr>
        <p:spPr/>
        <p:txBody>
          <a:bodyPr/>
          <a:lstStyle/>
          <a:p>
            <a:r>
              <a:rPr lang="en-US" sz="3200"/>
              <a:t>Digital Safety</a:t>
            </a:r>
          </a:p>
        </p:txBody>
      </p:sp>
      <p:sp>
        <p:nvSpPr>
          <p:cNvPr id="2" name="Slide Number Placeholder 1">
            <a:extLst>
              <a:ext uri="{FF2B5EF4-FFF2-40B4-BE49-F238E27FC236}">
                <a16:creationId xmlns:a16="http://schemas.microsoft.com/office/drawing/2014/main" id="{8BB8892D-48E5-B55D-CF9A-7A15825E917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CA"/>
              <a:t>33</a:t>
            </a:fld>
            <a:endParaRPr lang="en-CA"/>
          </a:p>
        </p:txBody>
      </p:sp>
      <p:sp>
        <p:nvSpPr>
          <p:cNvPr id="8" name="Content Placeholder 7">
            <a:extLst>
              <a:ext uri="{FF2B5EF4-FFF2-40B4-BE49-F238E27FC236}">
                <a16:creationId xmlns:a16="http://schemas.microsoft.com/office/drawing/2014/main" id="{036C8123-FF90-021E-1CB8-07D764B951B2}"/>
              </a:ext>
            </a:extLst>
          </p:cNvPr>
          <p:cNvSpPr>
            <a:spLocks noGrp="1"/>
          </p:cNvSpPr>
          <p:nvPr>
            <p:ph type="body" idx="1"/>
          </p:nvPr>
        </p:nvSpPr>
        <p:spPr/>
        <p:txBody>
          <a:bodyPr/>
          <a:lstStyle/>
          <a:p>
            <a:r>
              <a:rPr lang="en-US" sz="2000"/>
              <a:t>Secure your:</a:t>
            </a:r>
          </a:p>
          <a:p>
            <a:pPr marL="514350" indent="-285750">
              <a:buChar char="•"/>
            </a:pPr>
            <a:r>
              <a:rPr lang="en-US" sz="2000"/>
              <a:t>Devices</a:t>
            </a:r>
          </a:p>
          <a:p>
            <a:pPr marL="514350" indent="-285750">
              <a:buChar char="•"/>
            </a:pPr>
            <a:r>
              <a:rPr lang="en-US" sz="2000"/>
              <a:t>Accounts</a:t>
            </a:r>
          </a:p>
          <a:p>
            <a:pPr marL="514350" indent="-285750">
              <a:buChar char="•"/>
            </a:pPr>
            <a:r>
              <a:rPr lang="en-US" sz="2000"/>
              <a:t>Connections</a:t>
            </a:r>
          </a:p>
          <a:p>
            <a:pPr marL="228600" indent="0"/>
            <a:endParaRPr lang="en-US" sz="2000"/>
          </a:p>
          <a:p>
            <a:pPr marL="228600" indent="0"/>
            <a:endParaRPr lang="en-US" sz="2000"/>
          </a:p>
          <a:p>
            <a:pPr marL="228600" indent="0"/>
            <a:endParaRPr lang="en-US" sz="2000"/>
          </a:p>
          <a:p>
            <a:pPr marL="228600" indent="0"/>
            <a:r>
              <a:rPr lang="en-US" sz="2000"/>
              <a:t>Get Cyber Safe provides information for Canadians about steps you can take to protect yourself online.</a:t>
            </a:r>
          </a:p>
          <a:p>
            <a:pPr marL="514350" indent="-285750">
              <a:buChar char="•"/>
            </a:pPr>
            <a:endParaRPr lang="en-US" sz="2000"/>
          </a:p>
        </p:txBody>
      </p:sp>
      <p:sp>
        <p:nvSpPr>
          <p:cNvPr id="9" name="Text Placeholder 8">
            <a:extLst>
              <a:ext uri="{FF2B5EF4-FFF2-40B4-BE49-F238E27FC236}">
                <a16:creationId xmlns:a16="http://schemas.microsoft.com/office/drawing/2014/main" id="{4DFD6056-9765-8BB7-055D-756014B0CA35}"/>
              </a:ext>
            </a:extLst>
          </p:cNvPr>
          <p:cNvSpPr>
            <a:spLocks noGrp="1"/>
          </p:cNvSpPr>
          <p:nvPr>
            <p:ph type="body" idx="2"/>
          </p:nvPr>
        </p:nvSpPr>
        <p:spPr/>
        <p:txBody>
          <a:bodyPr/>
          <a:lstStyle/>
          <a:p>
            <a:pPr marL="0" indent="0"/>
            <a:r>
              <a:rPr lang="en-US" sz="2000"/>
              <a:t>What happens to information that you share online or input to a </a:t>
            </a:r>
            <a:r>
              <a:rPr lang="en-US" sz="2000" err="1"/>
              <a:t>GenAI</a:t>
            </a:r>
            <a:r>
              <a:rPr lang="en-US" sz="2000"/>
              <a:t> software?</a:t>
            </a:r>
          </a:p>
          <a:p>
            <a:pPr marL="0" indent="0"/>
            <a:endParaRPr lang="en-US" sz="2000"/>
          </a:p>
          <a:p>
            <a:pPr marL="0" indent="0"/>
            <a:r>
              <a:rPr lang="en-US" sz="2000"/>
              <a:t>Before sharing, consider:</a:t>
            </a:r>
          </a:p>
          <a:p>
            <a:pPr marL="342900" indent="-342900">
              <a:buChar char="•"/>
            </a:pPr>
            <a:r>
              <a:rPr lang="en-US" sz="2000"/>
              <a:t>Who will have access to my data?</a:t>
            </a:r>
          </a:p>
          <a:p>
            <a:pPr marL="342900" indent="-342900">
              <a:buChar char="•"/>
            </a:pPr>
            <a:r>
              <a:rPr lang="en-US" sz="2000"/>
              <a:t>Where will it live?</a:t>
            </a:r>
          </a:p>
          <a:p>
            <a:pPr marL="342900" indent="-342900">
              <a:buChar char="•"/>
            </a:pPr>
            <a:r>
              <a:rPr lang="en-US" sz="2000"/>
              <a:t>How will it be used?</a:t>
            </a:r>
          </a:p>
          <a:p>
            <a:pPr marL="0" indent="0"/>
            <a:endParaRPr lang="en-US" sz="2000"/>
          </a:p>
        </p:txBody>
      </p:sp>
      <p:sp>
        <p:nvSpPr>
          <p:cNvPr id="10" name="Text Placeholder 9">
            <a:extLst>
              <a:ext uri="{FF2B5EF4-FFF2-40B4-BE49-F238E27FC236}">
                <a16:creationId xmlns:a16="http://schemas.microsoft.com/office/drawing/2014/main" id="{47EDAC2A-1BFE-3C78-DEE1-1395C68D94DF}"/>
              </a:ext>
            </a:extLst>
          </p:cNvPr>
          <p:cNvSpPr>
            <a:spLocks noGrp="1"/>
          </p:cNvSpPr>
          <p:nvPr>
            <p:ph type="body" idx="3"/>
          </p:nvPr>
        </p:nvSpPr>
        <p:spPr/>
        <p:txBody>
          <a:bodyPr/>
          <a:lstStyle/>
          <a:p>
            <a:pPr marL="342900" indent="-342900">
              <a:buChar char="•"/>
            </a:pPr>
            <a:r>
              <a:rPr lang="en-US" sz="2000" i="1"/>
              <a:t>Phishing</a:t>
            </a:r>
            <a:r>
              <a:rPr lang="en-US" sz="2000"/>
              <a:t> = messages that pretend to be from a trusted source to trick you into giving information</a:t>
            </a:r>
          </a:p>
          <a:p>
            <a:pPr marL="342900" indent="-342900">
              <a:spcBef>
                <a:spcPts val="600"/>
              </a:spcBef>
              <a:buChar char="•"/>
            </a:pPr>
            <a:r>
              <a:rPr lang="en-US" sz="2000" i="1"/>
              <a:t>Malware </a:t>
            </a:r>
            <a:r>
              <a:rPr lang="en-US" sz="2000"/>
              <a:t>= malicious software</a:t>
            </a:r>
          </a:p>
          <a:p>
            <a:pPr marL="342900" indent="-342900">
              <a:spcBef>
                <a:spcPts val="600"/>
              </a:spcBef>
              <a:buChar char="•"/>
            </a:pPr>
            <a:r>
              <a:rPr lang="en-US" sz="2000" i="1"/>
              <a:t>Hacking</a:t>
            </a:r>
            <a:r>
              <a:rPr lang="en-US" sz="2000"/>
              <a:t> = obtaining unauthorized access to a device</a:t>
            </a:r>
          </a:p>
          <a:p>
            <a:pPr marL="342900" indent="-342900">
              <a:buChar char="•"/>
            </a:pPr>
            <a:endParaRPr lang="en-US" sz="2000"/>
          </a:p>
        </p:txBody>
      </p:sp>
      <p:sp>
        <p:nvSpPr>
          <p:cNvPr id="11" name="Text Placeholder 10">
            <a:extLst>
              <a:ext uri="{FF2B5EF4-FFF2-40B4-BE49-F238E27FC236}">
                <a16:creationId xmlns:a16="http://schemas.microsoft.com/office/drawing/2014/main" id="{96EE303E-CC91-6CE5-6259-7BC130FA02E7}"/>
              </a:ext>
            </a:extLst>
          </p:cNvPr>
          <p:cNvSpPr>
            <a:spLocks noGrp="1"/>
          </p:cNvSpPr>
          <p:nvPr>
            <p:ph type="body" idx="4"/>
          </p:nvPr>
        </p:nvSpPr>
        <p:spPr/>
        <p:txBody>
          <a:bodyPr/>
          <a:lstStyle/>
          <a:p>
            <a:r>
              <a:rPr lang="en-US" sz="2400"/>
              <a:t>Security</a:t>
            </a:r>
          </a:p>
        </p:txBody>
      </p:sp>
      <p:sp>
        <p:nvSpPr>
          <p:cNvPr id="12" name="Text Placeholder 11">
            <a:extLst>
              <a:ext uri="{FF2B5EF4-FFF2-40B4-BE49-F238E27FC236}">
                <a16:creationId xmlns:a16="http://schemas.microsoft.com/office/drawing/2014/main" id="{B95909D9-6F66-7C20-48E3-BAF3990BE5AD}"/>
              </a:ext>
            </a:extLst>
          </p:cNvPr>
          <p:cNvSpPr>
            <a:spLocks noGrp="1"/>
          </p:cNvSpPr>
          <p:nvPr>
            <p:ph type="body" idx="5"/>
          </p:nvPr>
        </p:nvSpPr>
        <p:spPr>
          <a:xfrm>
            <a:off x="4044740" y="1182598"/>
            <a:ext cx="3524932" cy="522097"/>
          </a:xfrm>
        </p:spPr>
        <p:txBody>
          <a:bodyPr/>
          <a:lstStyle/>
          <a:p>
            <a:r>
              <a:rPr lang="en-US" sz="2400"/>
              <a:t>Ownership</a:t>
            </a:r>
          </a:p>
        </p:txBody>
      </p:sp>
      <p:sp>
        <p:nvSpPr>
          <p:cNvPr id="13" name="Text Placeholder 12">
            <a:extLst>
              <a:ext uri="{FF2B5EF4-FFF2-40B4-BE49-F238E27FC236}">
                <a16:creationId xmlns:a16="http://schemas.microsoft.com/office/drawing/2014/main" id="{5FFFD55D-ABF7-E6E3-27B6-4F141D40A5E5}"/>
              </a:ext>
            </a:extLst>
          </p:cNvPr>
          <p:cNvSpPr>
            <a:spLocks noGrp="1"/>
          </p:cNvSpPr>
          <p:nvPr>
            <p:ph type="body" idx="6"/>
          </p:nvPr>
        </p:nvSpPr>
        <p:spPr>
          <a:xfrm>
            <a:off x="8026081" y="1182598"/>
            <a:ext cx="3504531" cy="522097"/>
          </a:xfrm>
        </p:spPr>
        <p:txBody>
          <a:bodyPr/>
          <a:lstStyle/>
          <a:p>
            <a:r>
              <a:rPr lang="en-US" sz="2400"/>
              <a:t>Fraud and Scams</a:t>
            </a:r>
          </a:p>
        </p:txBody>
      </p:sp>
      <p:sp>
        <p:nvSpPr>
          <p:cNvPr id="6" name="TextBox 5">
            <a:extLst>
              <a:ext uri="{FF2B5EF4-FFF2-40B4-BE49-F238E27FC236}">
                <a16:creationId xmlns:a16="http://schemas.microsoft.com/office/drawing/2014/main" id="{210C9B6A-8CBC-CD89-08C3-727080DA648F}"/>
              </a:ext>
            </a:extLst>
          </p:cNvPr>
          <p:cNvSpPr txBox="1"/>
          <p:nvPr/>
        </p:nvSpPr>
        <p:spPr>
          <a:xfrm>
            <a:off x="726660" y="5133008"/>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IBM Plex Sans"/>
                <a:hlinkClick r:id="rId3"/>
              </a:rPr>
              <a:t>www.getcybersafe.gc.ca/en</a:t>
            </a:r>
            <a:r>
              <a:rPr lang="en-US">
                <a:latin typeface="IBM Plex Sans"/>
              </a:rPr>
              <a:t> </a:t>
            </a:r>
          </a:p>
        </p:txBody>
      </p:sp>
      <p:pic>
        <p:nvPicPr>
          <p:cNvPr id="14" name="Picture 13" descr="A close up of a logo&#10;&#10;Description automatically generated">
            <a:extLst>
              <a:ext uri="{FF2B5EF4-FFF2-40B4-BE49-F238E27FC236}">
                <a16:creationId xmlns:a16="http://schemas.microsoft.com/office/drawing/2014/main" id="{42D88F13-C7C6-F813-9155-265191D84E0E}"/>
              </a:ext>
            </a:extLst>
          </p:cNvPr>
          <p:cNvPicPr>
            <a:picLocks noChangeAspect="1"/>
          </p:cNvPicPr>
          <p:nvPr/>
        </p:nvPicPr>
        <p:blipFill>
          <a:blip r:embed="rId4"/>
          <a:stretch>
            <a:fillRect/>
          </a:stretch>
        </p:blipFill>
        <p:spPr>
          <a:xfrm>
            <a:off x="719857" y="3221068"/>
            <a:ext cx="3290440" cy="636703"/>
          </a:xfrm>
          <a:prstGeom prst="rect">
            <a:avLst/>
          </a:prstGeom>
        </p:spPr>
      </p:pic>
      <p:sp>
        <p:nvSpPr>
          <p:cNvPr id="5" name="Google Shape;658;p3">
            <a:extLst>
              <a:ext uri="{FF2B5EF4-FFF2-40B4-BE49-F238E27FC236}">
                <a16:creationId xmlns:a16="http://schemas.microsoft.com/office/drawing/2014/main" id="{7333EF37-E195-F328-51D6-768086C07F8E}"/>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3562310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EAC38-D0AF-E01E-387C-7C83E2B5934A}"/>
              </a:ext>
            </a:extLst>
          </p:cNvPr>
          <p:cNvSpPr>
            <a:spLocks noGrp="1"/>
          </p:cNvSpPr>
          <p:nvPr>
            <p:ph type="title"/>
          </p:nvPr>
        </p:nvSpPr>
        <p:spPr/>
        <p:txBody>
          <a:bodyPr/>
          <a:lstStyle/>
          <a:p>
            <a:r>
              <a:rPr lang="en-US"/>
              <a:t>Protecting Data and Privacy – Example: Microsoft Copilot</a:t>
            </a:r>
          </a:p>
        </p:txBody>
      </p:sp>
      <p:sp>
        <p:nvSpPr>
          <p:cNvPr id="3" name="Slide Number Placeholder 2">
            <a:extLst>
              <a:ext uri="{FF2B5EF4-FFF2-40B4-BE49-F238E27FC236}">
                <a16:creationId xmlns:a16="http://schemas.microsoft.com/office/drawing/2014/main" id="{E3E9396F-B1AF-14CB-6A46-4A4DC11D2894}"/>
              </a:ext>
            </a:extLst>
          </p:cNvPr>
          <p:cNvSpPr>
            <a:spLocks noGrp="1"/>
          </p:cNvSpPr>
          <p:nvPr>
            <p:ph type="sldNum" sz="quarter" idx="15"/>
          </p:nvPr>
        </p:nvSpPr>
        <p:spPr/>
        <p:txBody>
          <a:bodyPr/>
          <a:lstStyle/>
          <a:p>
            <a:fld id="{31178795-3F2B-49C5-8928-AAD43C25A489}" type="slidenum">
              <a:rPr lang="en-CA" smtClean="0"/>
              <a:t>34</a:t>
            </a:fld>
            <a:endParaRPr lang="en-CA"/>
          </a:p>
        </p:txBody>
      </p:sp>
      <p:sp>
        <p:nvSpPr>
          <p:cNvPr id="4" name="Content Placeholder 3">
            <a:extLst>
              <a:ext uri="{FF2B5EF4-FFF2-40B4-BE49-F238E27FC236}">
                <a16:creationId xmlns:a16="http://schemas.microsoft.com/office/drawing/2014/main" id="{20E261C7-5B51-A58E-0D11-19795C2FFE27}"/>
              </a:ext>
            </a:extLst>
          </p:cNvPr>
          <p:cNvSpPr>
            <a:spLocks noGrp="1"/>
          </p:cNvSpPr>
          <p:nvPr>
            <p:ph idx="1"/>
          </p:nvPr>
        </p:nvSpPr>
        <p:spPr>
          <a:xfrm>
            <a:off x="518400" y="1146248"/>
            <a:ext cx="11159999" cy="4968000"/>
          </a:xfrm>
        </p:spPr>
        <p:txBody>
          <a:bodyPr spcFirstLastPara="1" vert="horz" wrap="square" lIns="0" tIns="0" rIns="0" bIns="0" rtlCol="0" anchor="t" anchorCtr="0">
            <a:noAutofit/>
          </a:bodyPr>
          <a:lstStyle/>
          <a:p>
            <a:pPr marL="0" indent="0"/>
            <a:r>
              <a:rPr lang="en-US" sz="2400" b="1">
                <a:solidFill>
                  <a:srgbClr val="002145"/>
                </a:solidFill>
              </a:rPr>
              <a:t>To better protect your data and privacy using this tool, here's what you can do: </a:t>
            </a:r>
            <a:endParaRPr lang="en-US" sz="2400"/>
          </a:p>
          <a:p>
            <a:endParaRPr lang="en-US" sz="2400">
              <a:solidFill>
                <a:srgbClr val="222222"/>
              </a:solidFill>
              <a:cs typeface="Arial"/>
            </a:endParaRPr>
          </a:p>
          <a:p>
            <a:pPr marL="285750" indent="-285750">
              <a:buChar char="•"/>
            </a:pPr>
            <a:r>
              <a:rPr lang="en-US" sz="2400" b="1">
                <a:solidFill>
                  <a:srgbClr val="222222"/>
                </a:solidFill>
                <a:cs typeface="Arial"/>
              </a:rPr>
              <a:t>Log in to Copilot using your YorkU email and PPY ID. </a:t>
            </a:r>
            <a:r>
              <a:rPr lang="en-US" sz="2400">
                <a:solidFill>
                  <a:srgbClr val="222222"/>
                </a:solidFill>
                <a:cs typeface="Arial"/>
              </a:rPr>
              <a:t>You will see a green shield icon with a check in the top right – this indicates that you now have enhanced data protection.</a:t>
            </a:r>
            <a:endParaRPr lang="en-US" sz="2400"/>
          </a:p>
          <a:p>
            <a:pPr marL="285750" indent="-285750">
              <a:buChar char="•"/>
            </a:pPr>
            <a:r>
              <a:rPr lang="en-US" sz="2400" b="1">
                <a:solidFill>
                  <a:srgbClr val="222222"/>
                </a:solidFill>
                <a:cs typeface="Arial"/>
              </a:rPr>
              <a:t>Do not enter personal or private information</a:t>
            </a:r>
            <a:r>
              <a:rPr lang="en-US" sz="2400">
                <a:solidFill>
                  <a:srgbClr val="222222"/>
                </a:solidFill>
                <a:cs typeface="Arial"/>
              </a:rPr>
              <a:t>, or information you do not own. </a:t>
            </a:r>
          </a:p>
          <a:p>
            <a:pPr marL="285750" indent="-285750">
              <a:buChar char="•"/>
            </a:pPr>
            <a:r>
              <a:rPr lang="en-US" sz="2400" b="1">
                <a:solidFill>
                  <a:srgbClr val="222222"/>
                </a:solidFill>
                <a:cs typeface="Arial"/>
              </a:rPr>
              <a:t>Manually save your interactions. </a:t>
            </a:r>
            <a:r>
              <a:rPr lang="en-US" sz="2400">
                <a:solidFill>
                  <a:srgbClr val="222222"/>
                </a:solidFill>
                <a:cs typeface="Arial"/>
              </a:rPr>
              <a:t>When you have data protection enabled, your chats will not save automatically. You will need to copy or download to save your prompts and Copilot’s responses for future reference.</a:t>
            </a:r>
            <a:endParaRPr lang="en-US" sz="2400"/>
          </a:p>
          <a:p>
            <a:pPr marL="285750" indent="-285750">
              <a:buChar char="•"/>
            </a:pPr>
            <a:r>
              <a:rPr lang="en-US" sz="2400" b="1">
                <a:solidFill>
                  <a:srgbClr val="222222"/>
                </a:solidFill>
                <a:cs typeface="Arial"/>
              </a:rPr>
              <a:t>To ask Microsoft to remove any sensitive data you have accidentally provided</a:t>
            </a:r>
            <a:r>
              <a:rPr lang="en-US" sz="2400">
                <a:solidFill>
                  <a:srgbClr val="222222"/>
                </a:solidFill>
                <a:cs typeface="Arial"/>
              </a:rPr>
              <a:t>, contact the support team </a:t>
            </a:r>
            <a:r>
              <a:rPr lang="en-US" sz="2400">
                <a:solidFill>
                  <a:srgbClr val="222222"/>
                </a:solidFill>
                <a:cs typeface="Arial"/>
                <a:hlinkClick r:id="rId4"/>
              </a:rPr>
              <a:t>https://support.microsoft.com/en-us/contactus</a:t>
            </a:r>
            <a:r>
              <a:rPr lang="en-US" sz="2400">
                <a:solidFill>
                  <a:srgbClr val="222222"/>
                </a:solidFill>
                <a:cs typeface="Arial"/>
              </a:rPr>
              <a:t> </a:t>
            </a:r>
            <a:endParaRPr lang="en-US" sz="2400"/>
          </a:p>
          <a:p>
            <a:pPr marL="285750" indent="-285750">
              <a:buChar char="•"/>
            </a:pPr>
            <a:endParaRPr lang="en-US">
              <a:solidFill>
                <a:srgbClr val="222222"/>
              </a:solidFill>
              <a:cs typeface="Arial"/>
            </a:endParaRPr>
          </a:p>
          <a:p>
            <a:endParaRPr lang="en-US"/>
          </a:p>
        </p:txBody>
      </p:sp>
      <p:sp>
        <p:nvSpPr>
          <p:cNvPr id="6" name="Google Shape;658;p3">
            <a:extLst>
              <a:ext uri="{FF2B5EF4-FFF2-40B4-BE49-F238E27FC236}">
                <a16:creationId xmlns:a16="http://schemas.microsoft.com/office/drawing/2014/main" id="{F052072D-00F7-7ADC-24C0-43139A4933AE}"/>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1655058673"/>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group of people sitting on red steps&#10;&#10;Description automatically generated">
            <a:extLst>
              <a:ext uri="{FF2B5EF4-FFF2-40B4-BE49-F238E27FC236}">
                <a16:creationId xmlns:a16="http://schemas.microsoft.com/office/drawing/2014/main" id="{50FD5ED9-386C-7F9F-FEDE-DD1D009E63DC}"/>
              </a:ext>
            </a:extLst>
          </p:cNvPr>
          <p:cNvPicPr>
            <a:picLocks noGrp="1" noChangeAspect="1"/>
          </p:cNvPicPr>
          <p:nvPr>
            <p:ph type="pic" idx="2"/>
          </p:nvPr>
        </p:nvPicPr>
        <p:blipFill>
          <a:blip r:embed="rId2"/>
          <a:srcRect t="17937" b="17937"/>
          <a:stretch/>
        </p:blipFill>
        <p:spPr/>
      </p:pic>
      <p:sp>
        <p:nvSpPr>
          <p:cNvPr id="3" name="Text Placeholder 2">
            <a:extLst>
              <a:ext uri="{FF2B5EF4-FFF2-40B4-BE49-F238E27FC236}">
                <a16:creationId xmlns:a16="http://schemas.microsoft.com/office/drawing/2014/main" id="{6E399C64-93E9-131D-1C87-BF3CB08AC058}"/>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D53CD28D-4643-39FD-52DE-AF8127EC273E}"/>
              </a:ext>
            </a:extLst>
          </p:cNvPr>
          <p:cNvSpPr>
            <a:spLocks noGrp="1"/>
          </p:cNvSpPr>
          <p:nvPr>
            <p:ph type="body" idx="3"/>
          </p:nvPr>
        </p:nvSpPr>
        <p:spPr>
          <a:xfrm>
            <a:off x="1436461" y="1709601"/>
            <a:ext cx="5136590" cy="3612970"/>
          </a:xfrm>
        </p:spPr>
        <p:txBody>
          <a:bodyPr/>
          <a:lstStyle/>
          <a:p>
            <a:r>
              <a:rPr lang="en-US" err="1"/>
              <a:t>GenAI</a:t>
            </a:r>
            <a:r>
              <a:rPr lang="en-US"/>
              <a:t> and Academic Integrity</a:t>
            </a:r>
          </a:p>
        </p:txBody>
      </p:sp>
    </p:spTree>
    <p:extLst>
      <p:ext uri="{BB962C8B-B14F-4D97-AF65-F5344CB8AC3E}">
        <p14:creationId xmlns:p14="http://schemas.microsoft.com/office/powerpoint/2010/main" val="978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AB2F7-1111-6C82-474E-4A9B93C57945}"/>
              </a:ext>
            </a:extLst>
          </p:cNvPr>
          <p:cNvSpPr>
            <a:spLocks noGrp="1"/>
          </p:cNvSpPr>
          <p:nvPr>
            <p:ph type="title"/>
          </p:nvPr>
        </p:nvSpPr>
        <p:spPr/>
        <p:txBody>
          <a:bodyPr/>
          <a:lstStyle/>
          <a:p>
            <a:r>
              <a:rPr lang="en-US"/>
              <a:t>What is Academic Integrity?</a:t>
            </a:r>
          </a:p>
        </p:txBody>
      </p:sp>
      <p:sp>
        <p:nvSpPr>
          <p:cNvPr id="3" name="Slide Number Placeholder 2">
            <a:extLst>
              <a:ext uri="{FF2B5EF4-FFF2-40B4-BE49-F238E27FC236}">
                <a16:creationId xmlns:a16="http://schemas.microsoft.com/office/drawing/2014/main" id="{341F0A78-4FDF-794D-BDF0-02255981AEA1}"/>
              </a:ext>
            </a:extLst>
          </p:cNvPr>
          <p:cNvSpPr>
            <a:spLocks noGrp="1"/>
          </p:cNvSpPr>
          <p:nvPr>
            <p:ph type="sldNum" sz="quarter" idx="15"/>
          </p:nvPr>
        </p:nvSpPr>
        <p:spPr/>
        <p:txBody>
          <a:bodyPr/>
          <a:lstStyle/>
          <a:p>
            <a:fld id="{31178795-3F2B-49C5-8928-AAD43C25A489}" type="slidenum">
              <a:rPr lang="en-CA" smtClean="0"/>
              <a:t>36</a:t>
            </a:fld>
            <a:endParaRPr lang="en-CA"/>
          </a:p>
        </p:txBody>
      </p:sp>
      <p:sp>
        <p:nvSpPr>
          <p:cNvPr id="4" name="Content Placeholder 3">
            <a:extLst>
              <a:ext uri="{FF2B5EF4-FFF2-40B4-BE49-F238E27FC236}">
                <a16:creationId xmlns:a16="http://schemas.microsoft.com/office/drawing/2014/main" id="{B9EFA226-DBBE-8036-19CC-C995D5D62F25}"/>
              </a:ext>
            </a:extLst>
          </p:cNvPr>
          <p:cNvSpPr>
            <a:spLocks noGrp="1"/>
          </p:cNvSpPr>
          <p:nvPr>
            <p:ph idx="1"/>
          </p:nvPr>
        </p:nvSpPr>
        <p:spPr/>
        <p:txBody>
          <a:bodyPr>
            <a:normAutofit lnSpcReduction="10000"/>
          </a:bodyPr>
          <a:lstStyle/>
          <a:p>
            <a:pPr marL="228600" indent="0"/>
            <a:r>
              <a:rPr lang="en-CA" sz="2400">
                <a:solidFill>
                  <a:srgbClr val="212529"/>
                </a:solidFill>
              </a:rPr>
              <a:t>Although academic integrity and academic misconduct are sometimes used interchangeably, there is a difference. </a:t>
            </a:r>
            <a:endParaRPr lang="en-US" sz="2400">
              <a:solidFill>
                <a:srgbClr val="212529"/>
              </a:solidFill>
            </a:endParaRPr>
          </a:p>
          <a:p>
            <a:pPr marL="571500" indent="-342900">
              <a:buChar char="•"/>
            </a:pPr>
            <a:endParaRPr lang="en-CA" sz="2400">
              <a:solidFill>
                <a:srgbClr val="212529"/>
              </a:solidFill>
            </a:endParaRPr>
          </a:p>
          <a:p>
            <a:pPr marL="571500" indent="-342900">
              <a:buChar char="•"/>
            </a:pPr>
            <a:r>
              <a:rPr lang="en-CA" sz="2400" b="1">
                <a:solidFill>
                  <a:srgbClr val="212529"/>
                </a:solidFill>
              </a:rPr>
              <a:t>Academic integrity </a:t>
            </a:r>
            <a:r>
              <a:rPr lang="en-CA" sz="2400">
                <a:solidFill>
                  <a:srgbClr val="212529"/>
                </a:solidFill>
              </a:rPr>
              <a:t>is a commitment to six fundamental values </a:t>
            </a:r>
            <a:r>
              <a:rPr lang="en-US" sz="2400">
                <a:solidFill>
                  <a:srgbClr val="212529"/>
                </a:solidFill>
              </a:rPr>
              <a:t>honesty, trust, fairness, respect, responsibility, and courage (ICAI, 2021). For more information about academic integrity, please visit York's </a:t>
            </a:r>
            <a:r>
              <a:rPr lang="en-US" sz="2400">
                <a:solidFill>
                  <a:srgbClr val="212529"/>
                </a:solidFill>
                <a:hlinkClick r:id="rId2"/>
              </a:rPr>
              <a:t>Academic Integrity website</a:t>
            </a:r>
            <a:r>
              <a:rPr lang="en-US" sz="2400">
                <a:solidFill>
                  <a:srgbClr val="212529"/>
                </a:solidFill>
              </a:rPr>
              <a:t>. </a:t>
            </a:r>
          </a:p>
          <a:p>
            <a:pPr marL="571500" indent="-342900">
              <a:buChar char="•"/>
            </a:pPr>
            <a:endParaRPr lang="en-CA" sz="2400">
              <a:solidFill>
                <a:srgbClr val="212529"/>
              </a:solidFill>
            </a:endParaRPr>
          </a:p>
          <a:p>
            <a:pPr marL="571500" indent="-342900">
              <a:buChar char="•"/>
            </a:pPr>
            <a:r>
              <a:rPr lang="en-CA" sz="2400" b="1">
                <a:solidFill>
                  <a:srgbClr val="212529"/>
                </a:solidFill>
              </a:rPr>
              <a:t>Academic misconduct </a:t>
            </a:r>
            <a:r>
              <a:rPr lang="en-CA" sz="2400">
                <a:solidFill>
                  <a:srgbClr val="212529"/>
                </a:solidFill>
              </a:rPr>
              <a:t>refers to certain actions undertaken to gain an unfair academic advantage, and which serve to undermine academic integrity. </a:t>
            </a:r>
            <a:br>
              <a:rPr lang="en-CA" sz="2400"/>
            </a:br>
            <a:endParaRPr lang="en-CA" sz="2400">
              <a:solidFill>
                <a:srgbClr val="212529"/>
              </a:solidFill>
            </a:endParaRPr>
          </a:p>
          <a:p>
            <a:pPr marL="571500" indent="-342900">
              <a:buChar char="•"/>
            </a:pPr>
            <a:r>
              <a:rPr lang="en-CA" sz="2400">
                <a:solidFill>
                  <a:srgbClr val="212529"/>
                </a:solidFill>
              </a:rPr>
              <a:t>As per </a:t>
            </a:r>
            <a:r>
              <a:rPr lang="en-CA" sz="2400" b="1">
                <a:solidFill>
                  <a:srgbClr val="212529"/>
                </a:solidFill>
              </a:rPr>
              <a:t>York's Academic Conduct policy</a:t>
            </a:r>
            <a:r>
              <a:rPr lang="en-CA" sz="2400">
                <a:solidFill>
                  <a:srgbClr val="212529"/>
                </a:solidFill>
              </a:rPr>
              <a:t>, if students use AI-based tools, they are required to be transparent about their use by citing their use and/or documenting their use in some other way. </a:t>
            </a:r>
          </a:p>
          <a:p>
            <a:pPr marL="571500" indent="-342900">
              <a:buChar char="•"/>
            </a:pPr>
            <a:endParaRPr lang="en-CA" sz="2400">
              <a:solidFill>
                <a:srgbClr val="212529"/>
              </a:solidFill>
            </a:endParaRPr>
          </a:p>
          <a:p>
            <a:pPr marL="571500" indent="-342900">
              <a:buChar char="•"/>
            </a:pPr>
            <a:endParaRPr lang="en-CA" sz="2400">
              <a:solidFill>
                <a:srgbClr val="212529"/>
              </a:solidFill>
            </a:endParaRPr>
          </a:p>
          <a:p>
            <a:pPr marL="571500" indent="-342900">
              <a:buChar char="•"/>
            </a:pPr>
            <a:endParaRPr lang="en-US" sz="2400">
              <a:solidFill>
                <a:srgbClr val="212529"/>
              </a:solidFill>
            </a:endParaRPr>
          </a:p>
          <a:p>
            <a:pPr marL="228600" indent="0"/>
            <a:endParaRPr lang="en-US" sz="2400">
              <a:solidFill>
                <a:srgbClr val="212529"/>
              </a:solidFill>
            </a:endParaRPr>
          </a:p>
          <a:p>
            <a:pPr marL="228600" indent="0"/>
            <a:endParaRPr lang="en-US" sz="2400">
              <a:solidFill>
                <a:srgbClr val="212529"/>
              </a:solidFill>
            </a:endParaRPr>
          </a:p>
          <a:p>
            <a:pPr marL="514350" indent="-285750">
              <a:buChar char="•"/>
            </a:pPr>
            <a:endParaRPr lang="en-US"/>
          </a:p>
        </p:txBody>
      </p:sp>
      <p:sp>
        <p:nvSpPr>
          <p:cNvPr id="6" name="Google Shape;658;p3">
            <a:extLst>
              <a:ext uri="{FF2B5EF4-FFF2-40B4-BE49-F238E27FC236}">
                <a16:creationId xmlns:a16="http://schemas.microsoft.com/office/drawing/2014/main" id="{B29603DA-0930-CCA8-1BBD-F8186482AF44}"/>
              </a:ext>
            </a:extLst>
          </p:cNvPr>
          <p:cNvSpPr txBox="1">
            <a:spLocks noGrp="1"/>
          </p:cNvSpPr>
          <p:nvPr>
            <p:ph type="ftr" sz="quarter" idx="14"/>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1034206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2F93E-CD58-9A34-304C-D6DE5709AAA3}"/>
              </a:ext>
            </a:extLst>
          </p:cNvPr>
          <p:cNvSpPr>
            <a:spLocks noGrp="1"/>
          </p:cNvSpPr>
          <p:nvPr>
            <p:ph type="title"/>
          </p:nvPr>
        </p:nvSpPr>
        <p:spPr>
          <a:xfrm>
            <a:off x="515380" y="132546"/>
            <a:ext cx="11161240" cy="720000"/>
          </a:xfrm>
        </p:spPr>
        <p:txBody>
          <a:bodyPr/>
          <a:lstStyle/>
          <a:p>
            <a:r>
              <a:rPr lang="en-US" sz="3200" b="0"/>
              <a:t>Citing Your Work: Artificial Intelligence (AI) Tools</a:t>
            </a:r>
          </a:p>
        </p:txBody>
      </p:sp>
      <p:sp>
        <p:nvSpPr>
          <p:cNvPr id="3" name="Slide Number Placeholder 2">
            <a:extLst>
              <a:ext uri="{FF2B5EF4-FFF2-40B4-BE49-F238E27FC236}">
                <a16:creationId xmlns:a16="http://schemas.microsoft.com/office/drawing/2014/main" id="{9A9F2AB1-18CA-0409-C44E-BF4173FBBAF3}"/>
              </a:ext>
            </a:extLst>
          </p:cNvPr>
          <p:cNvSpPr>
            <a:spLocks noGrp="1"/>
          </p:cNvSpPr>
          <p:nvPr>
            <p:ph type="sldNum" idx="12"/>
          </p:nvPr>
        </p:nvSpPr>
        <p:spPr>
          <a:xfrm>
            <a:off x="515380" y="6304235"/>
            <a:ext cx="418293" cy="365125"/>
          </a:xfrm>
        </p:spPr>
        <p:txBody>
          <a:bodyPr/>
          <a:lstStyle/>
          <a:p>
            <a:fld id="{31178795-3F2B-49C5-8928-AAD43C25A489}" type="slidenum">
              <a:rPr lang="en-CA" smtClean="0"/>
              <a:t>37</a:t>
            </a:fld>
            <a:endParaRPr lang="en-CA"/>
          </a:p>
        </p:txBody>
      </p:sp>
      <p:sp>
        <p:nvSpPr>
          <p:cNvPr id="4" name="Content Placeholder 3">
            <a:extLst>
              <a:ext uri="{FF2B5EF4-FFF2-40B4-BE49-F238E27FC236}">
                <a16:creationId xmlns:a16="http://schemas.microsoft.com/office/drawing/2014/main" id="{E7241BB7-6E02-4074-1AD2-CF76DEE11117}"/>
              </a:ext>
            </a:extLst>
          </p:cNvPr>
          <p:cNvSpPr>
            <a:spLocks noGrp="1"/>
          </p:cNvSpPr>
          <p:nvPr>
            <p:ph type="body" idx="1"/>
          </p:nvPr>
        </p:nvSpPr>
        <p:spPr>
          <a:xfrm>
            <a:off x="0" y="4482738"/>
            <a:ext cx="12192000" cy="1171484"/>
          </a:xfrm>
        </p:spPr>
        <p:txBody>
          <a:bodyPr spcFirstLastPara="1" wrap="square" lIns="365760" tIns="91440" rIns="365760" bIns="0" anchor="t" anchorCtr="0">
            <a:noAutofit/>
          </a:bodyPr>
          <a:lstStyle/>
          <a:p>
            <a:pPr marL="0" indent="0"/>
            <a:r>
              <a:rPr lang="en-US" sz="1700" b="0" i="1">
                <a:solidFill>
                  <a:schemeClr val="bg1"/>
                </a:solidFill>
                <a:latin typeface="IBM Plex Sans"/>
              </a:rPr>
              <a:t>Plagiarism = "Representing someone else's ideas, writing, images or other intellectual property as your own constitutes plagiarism and is another form of academic dishonesty. Any use of the work of others, whether published, unpublished or posted electronically, attributed or anonymous, must include proper acknowledgment."</a:t>
            </a:r>
          </a:p>
        </p:txBody>
      </p:sp>
      <p:sp>
        <p:nvSpPr>
          <p:cNvPr id="8" name="Text Placeholder 7">
            <a:extLst>
              <a:ext uri="{FF2B5EF4-FFF2-40B4-BE49-F238E27FC236}">
                <a16:creationId xmlns:a16="http://schemas.microsoft.com/office/drawing/2014/main" id="{5404F836-CC9B-8F65-4528-D033F62B2E71}"/>
              </a:ext>
            </a:extLst>
          </p:cNvPr>
          <p:cNvSpPr>
            <a:spLocks noGrp="1"/>
          </p:cNvSpPr>
          <p:nvPr>
            <p:ph type="body" idx="3"/>
          </p:nvPr>
        </p:nvSpPr>
        <p:spPr>
          <a:xfrm>
            <a:off x="509587" y="1198789"/>
            <a:ext cx="6621009" cy="2926206"/>
          </a:xfrm>
        </p:spPr>
        <p:txBody>
          <a:bodyPr/>
          <a:lstStyle/>
          <a:p>
            <a:pPr marL="0" indent="0">
              <a:spcAft>
                <a:spcPts val="600"/>
              </a:spcAft>
            </a:pPr>
            <a:r>
              <a:rPr lang="en-US" sz="2000"/>
              <a:t>Using and citing sources appropriately:</a:t>
            </a:r>
            <a:endParaRPr lang="en-US"/>
          </a:p>
          <a:p>
            <a:pPr marL="342900" indent="-342900">
              <a:spcAft>
                <a:spcPts val="600"/>
              </a:spcAft>
              <a:buChar char="•"/>
            </a:pPr>
            <a:r>
              <a:rPr lang="en-US" sz="2000"/>
              <a:t>Demonstrates reliability of the information</a:t>
            </a:r>
            <a:endParaRPr lang="en-US"/>
          </a:p>
          <a:p>
            <a:pPr marL="342900" indent="-342900">
              <a:spcAft>
                <a:spcPts val="600"/>
              </a:spcAft>
              <a:buChar char="•"/>
            </a:pPr>
            <a:r>
              <a:rPr lang="en-US" sz="2000"/>
              <a:t>Allows readers to visit the original source for more information</a:t>
            </a:r>
            <a:endParaRPr lang="en-US"/>
          </a:p>
          <a:p>
            <a:pPr marL="342900" indent="-342900">
              <a:spcAft>
                <a:spcPts val="600"/>
              </a:spcAft>
              <a:buChar char="•"/>
            </a:pPr>
            <a:r>
              <a:rPr lang="en-US" sz="2000"/>
              <a:t>Identifies who is (and isn't) part of the academic conversation you are engaging in</a:t>
            </a:r>
            <a:endParaRPr lang="en-US"/>
          </a:p>
          <a:p>
            <a:pPr marL="342900" indent="-342900">
              <a:spcAft>
                <a:spcPts val="600"/>
              </a:spcAft>
              <a:buChar char="•"/>
            </a:pPr>
            <a:r>
              <a:rPr lang="en-US" sz="2000"/>
              <a:t>Credits the originator of the concept/theory</a:t>
            </a:r>
            <a:endParaRPr lang="en-US"/>
          </a:p>
          <a:p>
            <a:pPr marL="342900" indent="-342900">
              <a:spcAft>
                <a:spcPts val="600"/>
              </a:spcAft>
              <a:buChar char="•"/>
            </a:pPr>
            <a:r>
              <a:rPr lang="en-US" sz="2000"/>
              <a:t>Helps you avoid committing plagiarism</a:t>
            </a:r>
            <a:endParaRPr lang="en-US"/>
          </a:p>
          <a:p>
            <a:pPr marL="0" indent="0">
              <a:spcAft>
                <a:spcPts val="600"/>
              </a:spcAft>
            </a:pPr>
            <a:endParaRPr lang="en-US" sz="2000"/>
          </a:p>
        </p:txBody>
      </p:sp>
      <p:sp>
        <p:nvSpPr>
          <p:cNvPr id="6" name="Text Placeholder 5">
            <a:extLst>
              <a:ext uri="{FF2B5EF4-FFF2-40B4-BE49-F238E27FC236}">
                <a16:creationId xmlns:a16="http://schemas.microsoft.com/office/drawing/2014/main" id="{16899018-B993-B4EE-D2FF-33EE676BE780}"/>
              </a:ext>
            </a:extLst>
          </p:cNvPr>
          <p:cNvSpPr>
            <a:spLocks noGrp="1"/>
          </p:cNvSpPr>
          <p:nvPr/>
        </p:nvSpPr>
        <p:spPr>
          <a:xfrm>
            <a:off x="8274108" y="5385481"/>
            <a:ext cx="3897532" cy="273050"/>
          </a:xfrm>
          <a:prstGeom prst="rect">
            <a:avLst/>
          </a:prstGeom>
          <a:noFill/>
        </p:spPr>
        <p:txBody>
          <a:bodyPr vert="horz" lIns="0" tIns="0" rIns="0" bIns="0" rtlCol="0" anchor="ctr">
            <a:normAutofit/>
          </a:bodyPr>
          <a:lstStyle>
            <a:lvl1pPr marL="0" indent="0" algn="r" defTabSz="914400" rtl="0" eaLnBrk="1" latinLnBrk="0" hangingPunct="1">
              <a:lnSpc>
                <a:spcPct val="100000"/>
              </a:lnSpc>
              <a:spcBef>
                <a:spcPts val="0"/>
              </a:spcBef>
              <a:spcAft>
                <a:spcPts val="300"/>
              </a:spcAft>
              <a:buFont typeface="Arial" panose="020B0604020202020204" pitchFamily="34" charset="0"/>
              <a:buNone/>
              <a:defRPr sz="1600" b="0" i="0" kern="1200">
                <a:solidFill>
                  <a:schemeClr val="tx1"/>
                </a:solidFill>
                <a:latin typeface="IBM Plex Serif ExtraLight" panose="02060303050406000203" pitchFamily="18" charset="77"/>
                <a:ea typeface="+mn-ea"/>
                <a:cs typeface="+mn-cs"/>
              </a:defRPr>
            </a:lvl1pPr>
            <a:lvl2pPr marL="428400" indent="-21240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648000" indent="-212400" algn="l" defTabSz="914400" rtl="0" eaLnBrk="1" latinLnBrk="0" hangingPunct="1">
              <a:lnSpc>
                <a:spcPct val="100000"/>
              </a:lnSpc>
              <a:spcBef>
                <a:spcPts val="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882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4pPr>
            <a:lvl5pPr marL="1116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1200">
                <a:solidFill>
                  <a:srgbClr val="FFFFFF"/>
                </a:solidFill>
                <a:latin typeface="IBM Plex Sans"/>
              </a:rPr>
              <a:t>-</a:t>
            </a:r>
            <a:r>
              <a:rPr lang="en-CA" sz="1200">
                <a:solidFill>
                  <a:srgbClr val="FFFFFF"/>
                </a:solidFill>
                <a:latin typeface="IBM Plex Sans"/>
                <a:cs typeface="Arial"/>
              </a:rPr>
              <a:t>SPARK (Student Papers and Academic Research Kit) </a:t>
            </a:r>
            <a:endParaRPr lang="en-US" sz="1200">
              <a:solidFill>
                <a:srgbClr val="FFFFFF"/>
              </a:solidFill>
              <a:latin typeface="IBM Plex Sans"/>
            </a:endParaRPr>
          </a:p>
        </p:txBody>
      </p:sp>
      <p:sp>
        <p:nvSpPr>
          <p:cNvPr id="10" name="TextBox 9">
            <a:extLst>
              <a:ext uri="{FF2B5EF4-FFF2-40B4-BE49-F238E27FC236}">
                <a16:creationId xmlns:a16="http://schemas.microsoft.com/office/drawing/2014/main" id="{93B044AF-2A8D-09E6-FDEA-276D7CF7CA25}"/>
              </a:ext>
            </a:extLst>
          </p:cNvPr>
          <p:cNvSpPr txBox="1"/>
          <p:nvPr/>
        </p:nvSpPr>
        <p:spPr>
          <a:xfrm>
            <a:off x="3976459" y="5924550"/>
            <a:ext cx="6629400"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IBM Plex Sans"/>
              </a:rPr>
              <a:t>Visit </a:t>
            </a:r>
            <a:r>
              <a:rPr lang="en-US">
                <a:latin typeface="IBM Plex Sans"/>
                <a:hlinkClick r:id="rId3"/>
              </a:rPr>
              <a:t>YorkU Libraries</a:t>
            </a:r>
            <a:r>
              <a:rPr lang="en-US">
                <a:latin typeface="IBM Plex Sans"/>
              </a:rPr>
              <a:t> for additional resources on citing your work!</a:t>
            </a:r>
          </a:p>
          <a:p>
            <a:pPr>
              <a:spcBef>
                <a:spcPts val="600"/>
              </a:spcBef>
            </a:pPr>
            <a:r>
              <a:rPr lang="en-US">
                <a:latin typeface="IBM Plex Sans"/>
              </a:rPr>
              <a:t>Includes guides for citing AI in APA, MLA, and Chicago formats.</a:t>
            </a:r>
          </a:p>
        </p:txBody>
      </p:sp>
      <p:sp>
        <p:nvSpPr>
          <p:cNvPr id="12" name="Text Placeholder 7">
            <a:extLst>
              <a:ext uri="{FF2B5EF4-FFF2-40B4-BE49-F238E27FC236}">
                <a16:creationId xmlns:a16="http://schemas.microsoft.com/office/drawing/2014/main" id="{0026C674-E1FA-C3E6-1E3D-373EB2E05DEE}"/>
              </a:ext>
            </a:extLst>
          </p:cNvPr>
          <p:cNvSpPr txBox="1">
            <a:spLocks/>
          </p:cNvSpPr>
          <p:nvPr/>
        </p:nvSpPr>
        <p:spPr>
          <a:xfrm>
            <a:off x="6881359" y="1198789"/>
            <a:ext cx="4795837" cy="2922578"/>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0" tIns="91440" rIns="91439" bIns="9144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62626"/>
              </a:buClr>
              <a:buSzPts val="1800"/>
              <a:buFont typeface="Arial"/>
              <a:buNone/>
              <a:defRPr sz="1800" b="0" i="0" u="none" strike="noStrike" cap="none">
                <a:solidFill>
                  <a:srgbClr val="262626"/>
                </a:solidFill>
                <a:latin typeface="IBM Plex Sans"/>
                <a:ea typeface="IBM Plex Sans"/>
                <a:cs typeface="IBM Plex Sans"/>
                <a:sym typeface="IBM Plex Sans"/>
              </a:defRPr>
            </a:lvl1pPr>
            <a:lvl2pPr marL="914400" marR="0" lvl="1" indent="-317500" algn="l" rtl="0">
              <a:lnSpc>
                <a:spcPct val="100000"/>
              </a:lnSpc>
              <a:spcBef>
                <a:spcPts val="300"/>
              </a:spcBef>
              <a:spcAft>
                <a:spcPts val="0"/>
              </a:spcAft>
              <a:buClr>
                <a:srgbClr val="262626"/>
              </a:buClr>
              <a:buSzPts val="1400"/>
              <a:buFont typeface="IBM Plex Sans"/>
              <a:buChar char="•"/>
              <a:defRPr sz="1400" b="0" i="0" u="none" strike="noStrike" cap="none">
                <a:solidFill>
                  <a:srgbClr val="262626"/>
                </a:solidFill>
                <a:latin typeface="IBM Plex Sans"/>
                <a:ea typeface="IBM Plex Sans"/>
                <a:cs typeface="IBM Plex Sans"/>
                <a:sym typeface="IBM Plex Sans"/>
              </a:defRPr>
            </a:lvl2pPr>
            <a:lvl3pPr marL="1371600" marR="0" lvl="2" indent="-317500" algn="l" rtl="0">
              <a:lnSpc>
                <a:spcPct val="100000"/>
              </a:lnSpc>
              <a:spcBef>
                <a:spcPts val="300"/>
              </a:spcBef>
              <a:spcAft>
                <a:spcPts val="0"/>
              </a:spcAft>
              <a:buClr>
                <a:schemeClr val="accent1"/>
              </a:buClr>
              <a:buSzPts val="1400"/>
              <a:buFont typeface="Arial"/>
              <a:buChar char="•"/>
              <a:defRPr sz="1400" b="0" i="0" u="none" strike="noStrike" cap="none">
                <a:solidFill>
                  <a:srgbClr val="262626"/>
                </a:solidFill>
                <a:latin typeface="IBM Plex Sans"/>
                <a:ea typeface="IBM Plex Sans"/>
                <a:cs typeface="IBM Plex Sans"/>
                <a:sym typeface="IBM Plex Sans"/>
              </a:defRPr>
            </a:lvl3pPr>
            <a:lvl4pPr marL="1828800" marR="0" lvl="3" indent="-228600" algn="l" rtl="0">
              <a:lnSpc>
                <a:spcPct val="100000"/>
              </a:lnSpc>
              <a:spcBef>
                <a:spcPts val="300"/>
              </a:spcBef>
              <a:spcAft>
                <a:spcPts val="0"/>
              </a:spcAft>
              <a:buClr>
                <a:schemeClr val="accent1"/>
              </a:buClr>
              <a:buSzPts val="1400"/>
              <a:buFont typeface="Arial"/>
              <a:buNone/>
              <a:defRPr sz="1400" b="1" i="0" u="none" strike="noStrike" cap="none">
                <a:solidFill>
                  <a:schemeClr val="accent1"/>
                </a:solidFill>
                <a:latin typeface="IBM Plex Sans SemiBold"/>
                <a:ea typeface="IBM Plex Sans SemiBold"/>
                <a:cs typeface="IBM Plex Sans SemiBold"/>
                <a:sym typeface="IBM Plex Sans SemiBold"/>
              </a:defRPr>
            </a:lvl4pPr>
            <a:lvl5pPr marL="2286000" marR="0" lvl="4" indent="-228600" algn="l" rtl="0">
              <a:lnSpc>
                <a:spcPct val="100000"/>
              </a:lnSpc>
              <a:spcBef>
                <a:spcPts val="300"/>
              </a:spcBef>
              <a:spcAft>
                <a:spcPts val="0"/>
              </a:spcAft>
              <a:buClr>
                <a:srgbClr val="262626"/>
              </a:buClr>
              <a:buSzPts val="1400"/>
              <a:buFont typeface="Arial"/>
              <a:buNone/>
              <a:defRPr sz="1400" b="1" i="0" u="none" strike="noStrike" cap="none">
                <a:solidFill>
                  <a:srgbClr val="262626"/>
                </a:solidFill>
                <a:latin typeface="IBM Plex Sans SemiBold"/>
                <a:ea typeface="IBM Plex Sans SemiBold"/>
                <a:cs typeface="IBM Plex Sans SemiBold"/>
                <a:sym typeface="IBM Plex Sans SemiBold"/>
              </a:defRPr>
            </a:lvl5pPr>
            <a:lvl6pPr marL="2743200" marR="0" lvl="5" indent="-228600" algn="l" rtl="0">
              <a:lnSpc>
                <a:spcPct val="100000"/>
              </a:lnSpc>
              <a:spcBef>
                <a:spcPts val="300"/>
              </a:spcBef>
              <a:spcAft>
                <a:spcPts val="0"/>
              </a:spcAft>
              <a:buClr>
                <a:srgbClr val="262626"/>
              </a:buClr>
              <a:buSzPts val="1800"/>
              <a:buFont typeface="Arial"/>
              <a:buNone/>
              <a:defRPr sz="1600" b="0" i="1" u="none" strike="noStrike" cap="none">
                <a:solidFill>
                  <a:srgbClr val="262626"/>
                </a:solidFill>
                <a:latin typeface="IBM Plex Sans ExtraLight"/>
                <a:ea typeface="IBM Plex Sans ExtraLight"/>
                <a:cs typeface="IBM Plex Sans ExtraLight"/>
                <a:sym typeface="IBM Plex Sans ExtraLight"/>
              </a:defRPr>
            </a:lvl6pPr>
            <a:lvl7pPr marL="3200400" marR="0" lvl="6" indent="-228600" algn="l" rtl="0">
              <a:lnSpc>
                <a:spcPct val="90000"/>
              </a:lnSpc>
              <a:spcBef>
                <a:spcPts val="300"/>
              </a:spcBef>
              <a:spcAft>
                <a:spcPts val="0"/>
              </a:spcAft>
              <a:buClr>
                <a:srgbClr val="262626"/>
              </a:buClr>
              <a:buSzPts val="1400"/>
              <a:buFont typeface="Arial"/>
              <a:buNone/>
              <a:defRPr sz="1400" b="0" i="0" u="none" strike="noStrike" cap="none">
                <a:solidFill>
                  <a:srgbClr val="262626"/>
                </a:solidFill>
                <a:latin typeface="IBM Plex Sans"/>
                <a:ea typeface="IBM Plex Sans"/>
                <a:cs typeface="IBM Plex Sans"/>
                <a:sym typeface="IBM Plex Sans"/>
              </a:defRPr>
            </a:lvl7pPr>
            <a:lvl8pPr marL="3657600" marR="0" lvl="7" indent="-228600" algn="l" rtl="0">
              <a:lnSpc>
                <a:spcPct val="100000"/>
              </a:lnSpc>
              <a:spcBef>
                <a:spcPts val="300"/>
              </a:spcBef>
              <a:spcAft>
                <a:spcPts val="0"/>
              </a:spcAft>
              <a:buClr>
                <a:srgbClr val="262626"/>
              </a:buClr>
              <a:buSzPts val="1400"/>
              <a:buFont typeface="Arial"/>
              <a:buNone/>
              <a:defRPr sz="1400" b="0" i="0" u="none" strike="noStrike" cap="none">
                <a:solidFill>
                  <a:srgbClr val="262626"/>
                </a:solidFill>
                <a:latin typeface="IBM Plex Serif Medium"/>
                <a:ea typeface="IBM Plex Serif Medium"/>
                <a:cs typeface="IBM Plex Serif Medium"/>
                <a:sym typeface="IBM Plex Serif Medium"/>
              </a:defRPr>
            </a:lvl8pPr>
            <a:lvl9pPr marL="4114800" marR="0" lvl="8" indent="-228600" algn="l" rtl="0">
              <a:lnSpc>
                <a:spcPct val="100000"/>
              </a:lnSpc>
              <a:spcBef>
                <a:spcPts val="300"/>
              </a:spcBef>
              <a:spcAft>
                <a:spcPts val="300"/>
              </a:spcAft>
              <a:buClr>
                <a:srgbClr val="262626"/>
              </a:buClr>
              <a:buSzPts val="1400"/>
              <a:buFont typeface="Arial"/>
              <a:buNone/>
              <a:defRPr sz="1400" b="0" i="0" u="none" strike="noStrike" cap="none">
                <a:solidFill>
                  <a:srgbClr val="262626"/>
                </a:solidFill>
                <a:latin typeface="IBM Plex Serif ExtraLight"/>
                <a:ea typeface="IBM Plex Serif ExtraLight"/>
                <a:cs typeface="IBM Plex Serif ExtraLight"/>
                <a:sym typeface="IBM Plex Serif ExtraLight"/>
              </a:defRPr>
            </a:lvl9pPr>
          </a:lstStyle>
          <a:p>
            <a:pPr marL="228600" indent="0">
              <a:spcAft>
                <a:spcPts val="600"/>
              </a:spcAft>
            </a:pPr>
            <a:r>
              <a:rPr lang="en-US" sz="2000" b="1">
                <a:solidFill>
                  <a:schemeClr val="accent1"/>
                </a:solidFill>
                <a:latin typeface="IBM Plex Sans SemiBold"/>
                <a:sym typeface="IBM Plex Sans SemiBold"/>
              </a:rPr>
              <a:t>Ask Yourself</a:t>
            </a:r>
            <a:endParaRPr lang="en-US">
              <a:solidFill>
                <a:schemeClr val="accent1"/>
              </a:solidFill>
              <a:sym typeface="IBM Plex Sans SemiBold"/>
            </a:endParaRPr>
          </a:p>
          <a:p>
            <a:pPr marL="571500" indent="-342900">
              <a:spcAft>
                <a:spcPts val="600"/>
              </a:spcAft>
              <a:buChar char="•"/>
            </a:pPr>
            <a:r>
              <a:rPr lang="en-US" sz="2000"/>
              <a:t>Has my course director explicitly given permission to use </a:t>
            </a:r>
            <a:r>
              <a:rPr lang="en-US" sz="2000" err="1"/>
              <a:t>GenAI</a:t>
            </a:r>
            <a:r>
              <a:rPr lang="en-US" sz="2000"/>
              <a:t> in this assignment?</a:t>
            </a:r>
          </a:p>
          <a:p>
            <a:pPr marL="571500" indent="-342900">
              <a:spcAft>
                <a:spcPts val="600"/>
              </a:spcAft>
              <a:buChar char="•"/>
            </a:pPr>
            <a:r>
              <a:rPr lang="en-US" sz="2000"/>
              <a:t>Have I verified that the generated content is accurate?</a:t>
            </a:r>
          </a:p>
          <a:p>
            <a:pPr marL="571500" indent="-342900">
              <a:spcAft>
                <a:spcPts val="600"/>
              </a:spcAft>
              <a:buChar char="•"/>
            </a:pPr>
            <a:r>
              <a:rPr lang="en-US" sz="2000"/>
              <a:t>Have I cited all my sources (including text, images, etc.)?</a:t>
            </a:r>
          </a:p>
        </p:txBody>
      </p:sp>
      <p:pic>
        <p:nvPicPr>
          <p:cNvPr id="14" name="Picture 13" descr="Premium Vector | Learn more button icon">
            <a:extLst>
              <a:ext uri="{FF2B5EF4-FFF2-40B4-BE49-F238E27FC236}">
                <a16:creationId xmlns:a16="http://schemas.microsoft.com/office/drawing/2014/main" id="{A9C95AF1-1677-4DE6-3519-ED71481A2FB3}"/>
              </a:ext>
            </a:extLst>
          </p:cNvPr>
          <p:cNvPicPr>
            <a:picLocks noChangeAspect="1"/>
          </p:cNvPicPr>
          <p:nvPr/>
        </p:nvPicPr>
        <p:blipFill rotWithShape="1">
          <a:blip r:embed="rId4"/>
          <a:srcRect l="4743" t="33466" r="4348" b="31378"/>
          <a:stretch/>
        </p:blipFill>
        <p:spPr>
          <a:xfrm>
            <a:off x="2133600" y="5856514"/>
            <a:ext cx="1818910" cy="727079"/>
          </a:xfrm>
          <a:prstGeom prst="rect">
            <a:avLst/>
          </a:prstGeom>
        </p:spPr>
      </p:pic>
      <p:sp>
        <p:nvSpPr>
          <p:cNvPr id="7" name="TextBox 6">
            <a:extLst>
              <a:ext uri="{FF2B5EF4-FFF2-40B4-BE49-F238E27FC236}">
                <a16:creationId xmlns:a16="http://schemas.microsoft.com/office/drawing/2014/main" id="{7B6D2D1B-9868-1391-B092-D0AE02F1E058}"/>
              </a:ext>
            </a:extLst>
          </p:cNvPr>
          <p:cNvSpPr txBox="1"/>
          <p:nvPr/>
        </p:nvSpPr>
        <p:spPr>
          <a:xfrm>
            <a:off x="2754086" y="3995057"/>
            <a:ext cx="397328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Calibri"/>
              <a:buChar char="-"/>
            </a:pPr>
            <a:r>
              <a:rPr lang="en-US" sz="1200">
                <a:latin typeface="IBM Plex Sans"/>
                <a:hlinkClick r:id="rId5"/>
              </a:rPr>
              <a:t>SPARK (Student Papers and Academic Research Kit)</a:t>
            </a:r>
            <a:r>
              <a:rPr lang="en-US" sz="1200">
                <a:latin typeface="IBM Plex Sans"/>
              </a:rPr>
              <a:t> </a:t>
            </a:r>
            <a:endParaRPr lang="en-US"/>
          </a:p>
        </p:txBody>
      </p:sp>
    </p:spTree>
    <p:extLst>
      <p:ext uri="{BB962C8B-B14F-4D97-AF65-F5344CB8AC3E}">
        <p14:creationId xmlns:p14="http://schemas.microsoft.com/office/powerpoint/2010/main" val="2271598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19"/>
          <p:cNvSpPr txBox="1">
            <a:spLocks noGrp="1"/>
          </p:cNvSpPr>
          <p:nvPr>
            <p:ph type="title"/>
          </p:nvPr>
        </p:nvSpPr>
        <p:spPr>
          <a:xfrm>
            <a:off x="0" y="511629"/>
            <a:ext cx="10755086" cy="5682342"/>
          </a:xfrm>
          <a:prstGeom prst="rect">
            <a:avLst/>
          </a:prstGeom>
          <a:solidFill>
            <a:schemeClr val="accent1"/>
          </a:solidFill>
          <a:ln>
            <a:noFill/>
          </a:ln>
        </p:spPr>
        <p:txBody>
          <a:bodyPr spcFirstLastPara="1" wrap="square" lIns="0" tIns="0" rIns="0" bIns="0" anchor="ctr" anchorCtr="0">
            <a:normAutofit/>
          </a:bodyPr>
          <a:lstStyle/>
          <a:p>
            <a:pPr marL="0" lvl="0" indent="0" algn="l" rtl="0">
              <a:lnSpc>
                <a:spcPct val="85000"/>
              </a:lnSpc>
              <a:spcBef>
                <a:spcPts val="0"/>
              </a:spcBef>
              <a:spcAft>
                <a:spcPts val="0"/>
              </a:spcAft>
              <a:buClr>
                <a:schemeClr val="lt1"/>
              </a:buClr>
              <a:buSzPts val="2800"/>
              <a:buFont typeface="IBM Plex Sans SemiBold"/>
              <a:buNone/>
            </a:pPr>
            <a:r>
              <a:rPr lang="en-CA">
                <a:solidFill>
                  <a:schemeClr val="lt1"/>
                </a:solidFill>
              </a:rPr>
              <a:t>    		</a:t>
            </a:r>
            <a:r>
              <a:rPr lang="en-CA" sz="4400">
                <a:solidFill>
                  <a:schemeClr val="lt1"/>
                </a:solidFill>
              </a:rPr>
              <a:t>QUESTIONS?</a:t>
            </a:r>
            <a:endParaRPr>
              <a:solidFill>
                <a:schemeClr val="lt1"/>
              </a:solidFill>
            </a:endParaRPr>
          </a:p>
        </p:txBody>
      </p:sp>
      <p:sp>
        <p:nvSpPr>
          <p:cNvPr id="868" name="Google Shape;868;p19"/>
          <p:cNvSpPr txBox="1">
            <a:spLocks noGrp="1"/>
          </p:cNvSpPr>
          <p:nvPr>
            <p:ph type="sldNum" idx="12"/>
          </p:nvPr>
        </p:nvSpPr>
        <p:spPr>
          <a:xfrm>
            <a:off x="515380" y="6304235"/>
            <a:ext cx="418293" cy="365125"/>
          </a:xfrm>
          <a:prstGeom prst="rect">
            <a:avLst/>
          </a:prstGeom>
          <a:noFill/>
          <a:ln>
            <a:noFill/>
          </a:ln>
        </p:spPr>
        <p:txBody>
          <a:bodyPr spcFirstLastPara="1" wrap="square" lIns="0" tIns="45700" rIns="91425" bIns="45700" anchor="ctr" anchorCtr="0">
            <a:normAutofit/>
          </a:bodyPr>
          <a:lstStyle/>
          <a:p>
            <a:pPr marL="0" lvl="0" indent="0" algn="l" rtl="0">
              <a:lnSpc>
                <a:spcPct val="100000"/>
              </a:lnSpc>
              <a:spcBef>
                <a:spcPts val="0"/>
              </a:spcBef>
              <a:spcAft>
                <a:spcPts val="0"/>
              </a:spcAft>
              <a:buClr>
                <a:srgbClr val="797979"/>
              </a:buClr>
              <a:buSzPts val="1000"/>
              <a:buNone/>
            </a:pPr>
            <a:fld id="{00000000-1234-1234-1234-123412341234}" type="slidenum">
              <a:rPr lang="en-CA"/>
              <a:t>38</a:t>
            </a:fld>
            <a:endParaRPr/>
          </a:p>
        </p:txBody>
      </p:sp>
    </p:spTree>
  </p:cSld>
  <p:clrMapOvr>
    <a:masterClrMapping/>
  </p:clrMapOvr>
  <p:transition spd="med">
    <p:push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C785B-8E74-5172-3928-46B47D6DD7EC}"/>
              </a:ext>
            </a:extLst>
          </p:cNvPr>
          <p:cNvSpPr>
            <a:spLocks noGrp="1"/>
          </p:cNvSpPr>
          <p:nvPr>
            <p:ph type="title"/>
          </p:nvPr>
        </p:nvSpPr>
        <p:spPr/>
        <p:txBody>
          <a:bodyPr/>
          <a:lstStyle/>
          <a:p>
            <a:r>
              <a:rPr lang="en-US" sz="3200">
                <a:latin typeface="IBM Plex Sans"/>
              </a:rPr>
              <a:t>Summary of Important Links</a:t>
            </a:r>
          </a:p>
        </p:txBody>
      </p:sp>
      <p:sp>
        <p:nvSpPr>
          <p:cNvPr id="3" name="Slide Number Placeholder 2">
            <a:extLst>
              <a:ext uri="{FF2B5EF4-FFF2-40B4-BE49-F238E27FC236}">
                <a16:creationId xmlns:a16="http://schemas.microsoft.com/office/drawing/2014/main" id="{C3770A0A-EF91-CC43-62C9-DC0FB1A9104F}"/>
              </a:ext>
            </a:extLst>
          </p:cNvPr>
          <p:cNvSpPr>
            <a:spLocks noGrp="1"/>
          </p:cNvSpPr>
          <p:nvPr>
            <p:ph type="sldNum" sz="quarter" idx="15"/>
          </p:nvPr>
        </p:nvSpPr>
        <p:spPr/>
        <p:txBody>
          <a:bodyPr/>
          <a:lstStyle/>
          <a:p>
            <a:fld id="{31178795-3F2B-49C5-8928-AAD43C25A489}" type="slidenum">
              <a:rPr lang="en-CA" smtClean="0"/>
              <a:t>39</a:t>
            </a:fld>
            <a:endParaRPr lang="en-CA"/>
          </a:p>
        </p:txBody>
      </p:sp>
      <p:sp>
        <p:nvSpPr>
          <p:cNvPr id="4" name="Content Placeholder 3">
            <a:extLst>
              <a:ext uri="{FF2B5EF4-FFF2-40B4-BE49-F238E27FC236}">
                <a16:creationId xmlns:a16="http://schemas.microsoft.com/office/drawing/2014/main" id="{1CBD5ED0-C1F9-6CE9-7B17-B85E84506234}"/>
              </a:ext>
            </a:extLst>
          </p:cNvPr>
          <p:cNvSpPr>
            <a:spLocks noGrp="1"/>
          </p:cNvSpPr>
          <p:nvPr>
            <p:ph idx="1"/>
          </p:nvPr>
        </p:nvSpPr>
        <p:spPr/>
        <p:txBody>
          <a:bodyPr>
            <a:normAutofit/>
          </a:bodyPr>
          <a:lstStyle/>
          <a:p>
            <a:pPr marL="0">
              <a:spcAft>
                <a:spcPts val="600"/>
              </a:spcAft>
            </a:pPr>
            <a:r>
              <a:rPr lang="en-US" sz="1600" b="1" dirty="0"/>
              <a:t>Academic Integrity-Related Links: </a:t>
            </a:r>
            <a:br>
              <a:rPr lang="en-US" sz="1600" b="1" dirty="0"/>
            </a:br>
            <a:endParaRPr lang="en-US" sz="1600"/>
          </a:p>
          <a:p>
            <a:pPr marL="274320" indent="-285750">
              <a:buChar char="•"/>
            </a:pPr>
            <a:r>
              <a:rPr lang="en-US" sz="1600" dirty="0">
                <a:hlinkClick r:id="rId2"/>
              </a:rPr>
              <a:t>AI Technology &amp; Academic Integrity: Information for Students</a:t>
            </a:r>
            <a:endParaRPr lang="en-US" sz="1600" dirty="0"/>
          </a:p>
          <a:p>
            <a:pPr marL="274320" indent="-285750">
              <a:buChar char="•"/>
            </a:pPr>
            <a:endParaRPr lang="en-US" sz="1600"/>
          </a:p>
          <a:p>
            <a:pPr marL="274320" indent="-285750">
              <a:buChar char="•"/>
            </a:pPr>
            <a:r>
              <a:rPr lang="en-US" sz="1600" dirty="0">
                <a:hlinkClick r:id="rId3"/>
              </a:rPr>
              <a:t>Academic Integrity Student Resources</a:t>
            </a:r>
            <a:endParaRPr lang="en-US" sz="1600" dirty="0"/>
          </a:p>
          <a:p>
            <a:pPr marL="274320" indent="-285750">
              <a:buChar char="•"/>
            </a:pPr>
            <a:endParaRPr lang="en-US" sz="1600"/>
          </a:p>
          <a:p>
            <a:pPr marL="274320" indent="-285750">
              <a:buChar char="•"/>
            </a:pPr>
            <a:r>
              <a:rPr lang="en-US" sz="1600" dirty="0">
                <a:hlinkClick r:id="rId4"/>
              </a:rPr>
              <a:t>Avoiding a Breach of Academic Misconduct</a:t>
            </a:r>
            <a:endParaRPr lang="en-US" sz="1600" dirty="0"/>
          </a:p>
          <a:p>
            <a:pPr marL="274320" indent="-285750">
              <a:buChar char="•"/>
            </a:pPr>
            <a:endParaRPr lang="en-US" sz="1600"/>
          </a:p>
          <a:p>
            <a:pPr marL="0" indent="0"/>
            <a:r>
              <a:rPr lang="en-US" sz="1600" b="1" dirty="0"/>
              <a:t>York University Libraries' </a:t>
            </a:r>
            <a:r>
              <a:rPr lang="en-US" sz="1600" b="1" err="1"/>
              <a:t>GenAI</a:t>
            </a:r>
            <a:r>
              <a:rPr lang="en-US" sz="1600" b="1" dirty="0"/>
              <a:t> Citation and Research Resources</a:t>
            </a:r>
          </a:p>
          <a:p>
            <a:pPr marL="0" indent="0"/>
            <a:endParaRPr lang="en-US" sz="1600" dirty="0"/>
          </a:p>
          <a:p>
            <a:pPr marL="285750" indent="-285750">
              <a:buChar char="•"/>
            </a:pPr>
            <a:r>
              <a:rPr lang="en-US" sz="1600" dirty="0">
                <a:hlinkClick r:id="rId5"/>
              </a:rPr>
              <a:t>Artificial Intelligence: Workshops, Guides &amp; More</a:t>
            </a:r>
            <a:r>
              <a:rPr lang="en-US" sz="1600"/>
              <a:t>, which includes links to upcoming workshops for students as well as information on how to </a:t>
            </a:r>
            <a:r>
              <a:rPr lang="en-US" sz="1600" dirty="0">
                <a:hlinkClick r:id="rId6"/>
              </a:rPr>
              <a:t>cite </a:t>
            </a:r>
            <a:r>
              <a:rPr lang="en-US" sz="1600" dirty="0">
                <a:solidFill>
                  <a:srgbClr val="333333"/>
                </a:solidFill>
                <a:cs typeface="Arial"/>
                <a:hlinkClick r:id="rId6"/>
              </a:rPr>
              <a:t>Artificial Intelligence (AI) tools</a:t>
            </a:r>
            <a:br>
              <a:rPr lang="en-US" sz="1600" dirty="0">
                <a:cs typeface="Arial"/>
              </a:rPr>
            </a:br>
            <a:endParaRPr lang="en-US" sz="1600" dirty="0">
              <a:solidFill>
                <a:srgbClr val="333333"/>
              </a:solidFill>
              <a:cs typeface="Arial"/>
            </a:endParaRPr>
          </a:p>
          <a:p>
            <a:pPr marL="285750" indent="-285750">
              <a:buChar char="•"/>
            </a:pPr>
            <a:r>
              <a:rPr lang="en-US" sz="1600" dirty="0">
                <a:solidFill>
                  <a:srgbClr val="333333"/>
                </a:solidFill>
                <a:cs typeface="Arial"/>
                <a:hlinkClick r:id="rId7"/>
              </a:rPr>
              <a:t>Research on Artificial Intelligence guide</a:t>
            </a:r>
            <a:r>
              <a:rPr lang="en-US" sz="1600" dirty="0">
                <a:solidFill>
                  <a:srgbClr val="333333"/>
                </a:solidFill>
                <a:cs typeface="Arial"/>
              </a:rPr>
              <a:t> </a:t>
            </a:r>
            <a:br>
              <a:rPr lang="en-US" sz="1400" dirty="0">
                <a:cs typeface="Arial"/>
              </a:rPr>
            </a:br>
            <a:endParaRPr lang="en-US" sz="1400" dirty="0">
              <a:solidFill>
                <a:srgbClr val="333333"/>
              </a:solidFill>
              <a:cs typeface="Arial"/>
            </a:endParaRPr>
          </a:p>
          <a:p>
            <a:pPr marL="0" indent="0"/>
            <a:endParaRPr lang="en-US" sz="1600">
              <a:solidFill>
                <a:srgbClr val="333333"/>
              </a:solidFill>
              <a:cs typeface="Arial"/>
            </a:endParaRPr>
          </a:p>
          <a:p>
            <a:pPr marL="0" indent="0"/>
            <a:endParaRPr lang="en-US" sz="1600">
              <a:solidFill>
                <a:srgbClr val="333333"/>
              </a:solidFill>
              <a:cs typeface="Arial"/>
            </a:endParaRPr>
          </a:p>
          <a:p>
            <a:pPr marL="274320" indent="-285750">
              <a:buChar char="•"/>
            </a:pPr>
            <a:endParaRPr lang="en-US"/>
          </a:p>
          <a:p>
            <a:endParaRPr lang="en-US"/>
          </a:p>
        </p:txBody>
      </p:sp>
      <p:sp>
        <p:nvSpPr>
          <p:cNvPr id="6" name="Google Shape;658;p3">
            <a:extLst>
              <a:ext uri="{FF2B5EF4-FFF2-40B4-BE49-F238E27FC236}">
                <a16:creationId xmlns:a16="http://schemas.microsoft.com/office/drawing/2014/main" id="{314F5F56-92A4-2D37-0702-92F74357BC91}"/>
              </a:ext>
            </a:extLst>
          </p:cNvPr>
          <p:cNvSpPr txBox="1">
            <a:spLocks noGrp="1"/>
          </p:cNvSpPr>
          <p:nvPr>
            <p:ph type="ftr" sz="quarter" idx="14"/>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3044037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2AA2D-DA8C-F432-DEE8-871178E8205E}"/>
              </a:ext>
            </a:extLst>
          </p:cNvPr>
          <p:cNvSpPr>
            <a:spLocks noGrp="1"/>
          </p:cNvSpPr>
          <p:nvPr>
            <p:ph type="title"/>
          </p:nvPr>
        </p:nvSpPr>
        <p:spPr/>
        <p:txBody>
          <a:bodyPr/>
          <a:lstStyle/>
          <a:p>
            <a:r>
              <a:rPr lang="en-US"/>
              <a:t>Contacts</a:t>
            </a:r>
          </a:p>
        </p:txBody>
      </p:sp>
      <p:sp>
        <p:nvSpPr>
          <p:cNvPr id="3" name="Slide Number Placeholder 2">
            <a:extLst>
              <a:ext uri="{FF2B5EF4-FFF2-40B4-BE49-F238E27FC236}">
                <a16:creationId xmlns:a16="http://schemas.microsoft.com/office/drawing/2014/main" id="{4EA3217C-3B09-3D03-51CD-5B4175A8644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CA"/>
              <a:t>40</a:t>
            </a:fld>
            <a:endParaRPr lang="en-CA"/>
          </a:p>
        </p:txBody>
      </p:sp>
      <p:sp>
        <p:nvSpPr>
          <p:cNvPr id="4" name="Text Placeholder 3">
            <a:extLst>
              <a:ext uri="{FF2B5EF4-FFF2-40B4-BE49-F238E27FC236}">
                <a16:creationId xmlns:a16="http://schemas.microsoft.com/office/drawing/2014/main" id="{E6C3231F-CAEF-B585-729A-7CD47A8537FF}"/>
              </a:ext>
            </a:extLst>
          </p:cNvPr>
          <p:cNvSpPr>
            <a:spLocks noGrp="1"/>
          </p:cNvSpPr>
          <p:nvPr>
            <p:ph type="body" idx="1"/>
          </p:nvPr>
        </p:nvSpPr>
        <p:spPr>
          <a:xfrm>
            <a:off x="511175" y="1400175"/>
            <a:ext cx="3708487" cy="1482235"/>
          </a:xfrm>
        </p:spPr>
        <p:txBody>
          <a:bodyPr/>
          <a:lstStyle/>
          <a:p>
            <a:pPr marL="0" indent="0"/>
            <a:r>
              <a:rPr lang="en-US" sz="3200" b="0"/>
              <a:t>This resource was developed collaboratively by:</a:t>
            </a:r>
          </a:p>
        </p:txBody>
      </p:sp>
      <p:sp>
        <p:nvSpPr>
          <p:cNvPr id="5" name="Text Placeholder 4">
            <a:extLst>
              <a:ext uri="{FF2B5EF4-FFF2-40B4-BE49-F238E27FC236}">
                <a16:creationId xmlns:a16="http://schemas.microsoft.com/office/drawing/2014/main" id="{BBA2B247-AA2E-C82A-5A6A-78D4F945F421}"/>
              </a:ext>
            </a:extLst>
          </p:cNvPr>
          <p:cNvSpPr>
            <a:spLocks noGrp="1"/>
          </p:cNvSpPr>
          <p:nvPr>
            <p:ph type="body" idx="2"/>
          </p:nvPr>
        </p:nvSpPr>
        <p:spPr>
          <a:xfrm>
            <a:off x="508784" y="3166644"/>
            <a:ext cx="3689059" cy="2909359"/>
          </a:xfrm>
        </p:spPr>
        <p:txBody>
          <a:bodyPr/>
          <a:lstStyle/>
          <a:p>
            <a:pPr marL="514350" indent="-285750">
              <a:buChar char="•"/>
            </a:pPr>
            <a:r>
              <a:rPr lang="en-US" sz="2000"/>
              <a:t>Learning Skills Services</a:t>
            </a:r>
          </a:p>
          <a:p>
            <a:pPr marL="514350" indent="-285750">
              <a:buChar char="•"/>
            </a:pPr>
            <a:r>
              <a:rPr lang="en-US" sz="2000"/>
              <a:t>Teaching Commons</a:t>
            </a:r>
          </a:p>
          <a:p>
            <a:pPr marL="514350" indent="-285750">
              <a:buChar char="•"/>
            </a:pPr>
            <a:r>
              <a:rPr lang="en-US" sz="2000"/>
              <a:t>Vice-Provost Academic's Office</a:t>
            </a:r>
          </a:p>
          <a:p>
            <a:pPr marL="514350" indent="-285750">
              <a:buChar char="•"/>
            </a:pPr>
            <a:endParaRPr lang="en-US" sz="2000"/>
          </a:p>
          <a:p>
            <a:pPr marL="228600" indent="0"/>
            <a:r>
              <a:rPr lang="en-US" sz="2000"/>
              <a:t>September 2024</a:t>
            </a:r>
          </a:p>
        </p:txBody>
      </p:sp>
      <p:sp>
        <p:nvSpPr>
          <p:cNvPr id="6" name="Text Placeholder 5">
            <a:extLst>
              <a:ext uri="{FF2B5EF4-FFF2-40B4-BE49-F238E27FC236}">
                <a16:creationId xmlns:a16="http://schemas.microsoft.com/office/drawing/2014/main" id="{87E1754E-9F9E-E000-969B-DACDCFA731B6}"/>
              </a:ext>
            </a:extLst>
          </p:cNvPr>
          <p:cNvSpPr>
            <a:spLocks noGrp="1"/>
          </p:cNvSpPr>
          <p:nvPr>
            <p:ph type="body" idx="3"/>
          </p:nvPr>
        </p:nvSpPr>
        <p:spPr>
          <a:xfrm>
            <a:off x="4907029" y="1390015"/>
            <a:ext cx="6763636" cy="2184458"/>
          </a:xfrm>
        </p:spPr>
        <p:txBody>
          <a:bodyPr/>
          <a:lstStyle/>
          <a:p>
            <a:pPr marL="0" indent="0"/>
            <a:r>
              <a:rPr lang="en-US" sz="1800">
                <a:highlight>
                  <a:srgbClr val="FFFF00"/>
                </a:highlight>
              </a:rPr>
              <a:t>For more information on this resource, you can reach out to: </a:t>
            </a:r>
            <a:br>
              <a:rPr lang="en-US" sz="1800">
                <a:highlight>
                  <a:srgbClr val="FFFF00"/>
                </a:highlight>
              </a:rPr>
            </a:br>
            <a:r>
              <a:rPr lang="en-US" sz="1800">
                <a:highlight>
                  <a:srgbClr val="FFFF00"/>
                </a:highlight>
              </a:rPr>
              <a:t> </a:t>
            </a:r>
            <a:br>
              <a:rPr lang="en-US" sz="1800">
                <a:highlight>
                  <a:srgbClr val="FFFF00"/>
                </a:highlight>
              </a:rPr>
            </a:br>
            <a:endParaRPr lang="en-US" sz="1800">
              <a:highlight>
                <a:srgbClr val="FFFF00"/>
              </a:highlight>
            </a:endParaRPr>
          </a:p>
          <a:p>
            <a:r>
              <a:rPr lang="en-CA" sz="1800">
                <a:highlight>
                  <a:srgbClr val="FFFF00"/>
                </a:highlight>
              </a:rPr>
              <a:t>Robin Sutherland-Harris, </a:t>
            </a:r>
            <a:r>
              <a:rPr lang="en-US" sz="1800">
                <a:highlight>
                  <a:srgbClr val="FFFF00"/>
                </a:highlight>
              </a:rPr>
              <a:t>Educational Developer, Teaching Commons - </a:t>
            </a:r>
            <a:r>
              <a:rPr lang="en-US" sz="1800">
                <a:highlight>
                  <a:srgbClr val="FFFF00"/>
                </a:highlight>
                <a:hlinkClick r:id="rId2"/>
              </a:rPr>
              <a:t>robinsh@yorku.ca</a:t>
            </a:r>
            <a:endParaRPr lang="en-US" sz="1800">
              <a:highlight>
                <a:srgbClr val="FFFF00"/>
              </a:highlight>
            </a:endParaRPr>
          </a:p>
          <a:p>
            <a:endParaRPr lang="en-US" sz="1800">
              <a:highlight>
                <a:srgbClr val="FFFF00"/>
              </a:highlight>
            </a:endParaRPr>
          </a:p>
          <a:p>
            <a:r>
              <a:rPr lang="en-US" sz="1800">
                <a:highlight>
                  <a:srgbClr val="FFFF00"/>
                </a:highlight>
              </a:rPr>
              <a:t>Nicole Joron, Learning Skills </a:t>
            </a:r>
            <a:r>
              <a:rPr lang="en-US" sz="1800" err="1">
                <a:highlight>
                  <a:srgbClr val="FFFF00"/>
                </a:highlight>
              </a:rPr>
              <a:t>Specialst</a:t>
            </a:r>
            <a:r>
              <a:rPr lang="en-US" sz="1800">
                <a:highlight>
                  <a:srgbClr val="FFFF00"/>
                </a:highlight>
              </a:rPr>
              <a:t>, Learning Skills Services - </a:t>
            </a:r>
            <a:r>
              <a:rPr lang="en-US" sz="1800">
                <a:solidFill>
                  <a:srgbClr val="CC0000"/>
                </a:solidFill>
                <a:highlight>
                  <a:srgbClr val="FFFF00"/>
                </a:highlight>
                <a:cs typeface="Arial"/>
                <a:hlinkClick r:id="rId3"/>
              </a:rPr>
              <a:t>njoron@yorku.ca</a:t>
            </a:r>
            <a:r>
              <a:rPr lang="en-US" sz="1800">
                <a:highlight>
                  <a:srgbClr val="FFFF00"/>
                </a:highlight>
              </a:rPr>
              <a:t> </a:t>
            </a:r>
          </a:p>
          <a:p>
            <a:endParaRPr lang="en-US" sz="1800">
              <a:highlight>
                <a:srgbClr val="FFFF00"/>
              </a:highlight>
            </a:endParaRPr>
          </a:p>
          <a:p>
            <a:r>
              <a:rPr lang="en-US" sz="1800">
                <a:highlight>
                  <a:srgbClr val="FFFF00"/>
                </a:highlight>
              </a:rPr>
              <a:t>Angela Clark, Academic Integrity Specialist, Office of the Vice Provost Academic - </a:t>
            </a:r>
            <a:r>
              <a:rPr lang="en-US" sz="1800">
                <a:highlight>
                  <a:srgbClr val="FFFF00"/>
                </a:highlight>
                <a:hlinkClick r:id="rId4"/>
              </a:rPr>
              <a:t>angclark@yorku.ca</a:t>
            </a:r>
            <a:endParaRPr lang="en-US"/>
          </a:p>
        </p:txBody>
      </p:sp>
      <p:sp>
        <p:nvSpPr>
          <p:cNvPr id="9" name="Google Shape;658;p3">
            <a:extLst>
              <a:ext uri="{FF2B5EF4-FFF2-40B4-BE49-F238E27FC236}">
                <a16:creationId xmlns:a16="http://schemas.microsoft.com/office/drawing/2014/main" id="{18ECB42D-163A-904A-0629-0EC45BAFDB65}"/>
              </a:ext>
            </a:extLst>
          </p:cNvPr>
          <p:cNvSpPr txBox="1">
            <a:spLocks/>
          </p:cNvSpPr>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41194247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C785B-8E74-5172-3928-46B47D6DD7EC}"/>
              </a:ext>
            </a:extLst>
          </p:cNvPr>
          <p:cNvSpPr>
            <a:spLocks noGrp="1"/>
          </p:cNvSpPr>
          <p:nvPr>
            <p:ph type="title"/>
          </p:nvPr>
        </p:nvSpPr>
        <p:spPr/>
        <p:txBody>
          <a:bodyPr/>
          <a:lstStyle/>
          <a:p>
            <a:r>
              <a:rPr lang="en-US" sz="3200">
                <a:latin typeface="IBM Plex Sans"/>
              </a:rPr>
              <a:t>References</a:t>
            </a:r>
          </a:p>
        </p:txBody>
      </p:sp>
      <p:sp>
        <p:nvSpPr>
          <p:cNvPr id="3" name="Slide Number Placeholder 2">
            <a:extLst>
              <a:ext uri="{FF2B5EF4-FFF2-40B4-BE49-F238E27FC236}">
                <a16:creationId xmlns:a16="http://schemas.microsoft.com/office/drawing/2014/main" id="{C3770A0A-EF91-CC43-62C9-DC0FB1A9104F}"/>
              </a:ext>
            </a:extLst>
          </p:cNvPr>
          <p:cNvSpPr>
            <a:spLocks noGrp="1"/>
          </p:cNvSpPr>
          <p:nvPr>
            <p:ph type="sldNum" sz="quarter" idx="15"/>
          </p:nvPr>
        </p:nvSpPr>
        <p:spPr/>
        <p:txBody>
          <a:bodyPr/>
          <a:lstStyle/>
          <a:p>
            <a:fld id="{31178795-3F2B-49C5-8928-AAD43C25A489}" type="slidenum">
              <a:rPr lang="en-CA" smtClean="0"/>
              <a:t>41</a:t>
            </a:fld>
            <a:endParaRPr lang="en-CA"/>
          </a:p>
        </p:txBody>
      </p:sp>
      <p:sp>
        <p:nvSpPr>
          <p:cNvPr id="4" name="Content Placeholder 3">
            <a:extLst>
              <a:ext uri="{FF2B5EF4-FFF2-40B4-BE49-F238E27FC236}">
                <a16:creationId xmlns:a16="http://schemas.microsoft.com/office/drawing/2014/main" id="{1CBD5ED0-C1F9-6CE9-7B17-B85E84506234}"/>
              </a:ext>
            </a:extLst>
          </p:cNvPr>
          <p:cNvSpPr>
            <a:spLocks noGrp="1"/>
          </p:cNvSpPr>
          <p:nvPr>
            <p:ph idx="1"/>
          </p:nvPr>
        </p:nvSpPr>
        <p:spPr/>
        <p:txBody>
          <a:bodyPr spcFirstLastPara="1" vert="horz" wrap="square" lIns="0" tIns="0" rIns="0" bIns="0" rtlCol="0" anchor="t" anchorCtr="0">
            <a:noAutofit/>
          </a:bodyPr>
          <a:lstStyle/>
          <a:p>
            <a:pPr indent="-457200"/>
            <a:r>
              <a:rPr lang="en-US" sz="1400">
                <a:solidFill>
                  <a:srgbClr val="212529"/>
                </a:solidFill>
              </a:rPr>
              <a:t>Euchner, J. (2023). Generative AI. </a:t>
            </a:r>
            <a:r>
              <a:rPr lang="en-US" sz="1400" i="1">
                <a:solidFill>
                  <a:srgbClr val="212529"/>
                </a:solidFill>
              </a:rPr>
              <a:t>Research-Technology Management</a:t>
            </a:r>
            <a:r>
              <a:rPr lang="en-US" sz="1400">
                <a:solidFill>
                  <a:srgbClr val="212529"/>
                </a:solidFill>
              </a:rPr>
              <a:t>, </a:t>
            </a:r>
            <a:r>
              <a:rPr lang="en-US" sz="1400" i="1">
                <a:solidFill>
                  <a:srgbClr val="212529"/>
                </a:solidFill>
              </a:rPr>
              <a:t>66</a:t>
            </a:r>
            <a:r>
              <a:rPr lang="en-US" sz="1400">
                <a:solidFill>
                  <a:srgbClr val="212529"/>
                </a:solidFill>
              </a:rPr>
              <a:t>(3), 71–74. </a:t>
            </a:r>
            <a:r>
              <a:rPr lang="en-US" sz="1400">
                <a:solidFill>
                  <a:srgbClr val="000000"/>
                </a:solidFill>
                <a:hlinkClick r:id="rId2"/>
              </a:rPr>
              <a:t>https://doi.org/10.1080/08956308.2023.2188861</a:t>
            </a:r>
            <a:endParaRPr lang="en-US" sz="1400">
              <a:solidFill>
                <a:srgbClr val="000000"/>
              </a:solidFill>
            </a:endParaRPr>
          </a:p>
          <a:p>
            <a:pPr marL="0" indent="-457200">
              <a:spcAft>
                <a:spcPts val="200"/>
              </a:spcAft>
            </a:pPr>
            <a:endParaRPr lang="en-US" sz="1400">
              <a:solidFill>
                <a:srgbClr val="000000"/>
              </a:solidFill>
            </a:endParaRPr>
          </a:p>
          <a:p>
            <a:pPr marL="0" indent="-457200">
              <a:spcAft>
                <a:spcPts val="200"/>
              </a:spcAft>
            </a:pPr>
            <a:r>
              <a:rPr lang="en-CA" sz="1400">
                <a:solidFill>
                  <a:srgbClr val="212529"/>
                </a:solidFill>
              </a:rPr>
              <a:t>Furze, L., Perkins, M., Roe, J., &amp; </a:t>
            </a:r>
            <a:r>
              <a:rPr lang="en-CA" sz="1400" err="1">
                <a:solidFill>
                  <a:srgbClr val="212529"/>
                </a:solidFill>
              </a:rPr>
              <a:t>MacVaugh</a:t>
            </a:r>
            <a:r>
              <a:rPr lang="en-CA" sz="1400">
                <a:solidFill>
                  <a:srgbClr val="212529"/>
                </a:solidFill>
              </a:rPr>
              <a:t>, J. (2024). The AI Assessment Scale (AIAS) in action: A pilot implementation of </a:t>
            </a:r>
            <a:r>
              <a:rPr lang="en-CA" sz="1400" err="1">
                <a:solidFill>
                  <a:srgbClr val="212529"/>
                </a:solidFill>
              </a:rPr>
              <a:t>GenAI</a:t>
            </a:r>
            <a:r>
              <a:rPr lang="en-CA" sz="1400">
                <a:solidFill>
                  <a:srgbClr val="212529"/>
                </a:solidFill>
              </a:rPr>
              <a:t> supported </a:t>
            </a:r>
            <a:endParaRPr lang="en-US" sz="1400"/>
          </a:p>
          <a:p>
            <a:pPr marL="0" indent="-457200">
              <a:spcAft>
                <a:spcPts val="200"/>
              </a:spcAft>
            </a:pPr>
            <a:r>
              <a:rPr lang="en-CA" sz="1400">
                <a:solidFill>
                  <a:srgbClr val="212529"/>
                </a:solidFill>
              </a:rPr>
              <a:t>  assessment. </a:t>
            </a:r>
            <a:r>
              <a:rPr lang="en-CA" sz="1400" i="1" err="1">
                <a:solidFill>
                  <a:srgbClr val="212529"/>
                </a:solidFill>
              </a:rPr>
              <a:t>arXiv</a:t>
            </a:r>
            <a:r>
              <a:rPr lang="en-CA" sz="1400" i="1">
                <a:solidFill>
                  <a:srgbClr val="212529"/>
                </a:solidFill>
              </a:rPr>
              <a:t> preprint arXiv:2403.14692</a:t>
            </a:r>
            <a:r>
              <a:rPr lang="en-CA" sz="1400">
                <a:solidFill>
                  <a:srgbClr val="212529"/>
                </a:solidFill>
              </a:rPr>
              <a:t>. </a:t>
            </a:r>
            <a:r>
              <a:rPr lang="en-CA" sz="1400">
                <a:solidFill>
                  <a:srgbClr val="000000"/>
                </a:solidFill>
                <a:hlinkClick r:id="rId3"/>
              </a:rPr>
              <a:t>https://arxiv.org/pdf/2403.14692v2.pdf</a:t>
            </a:r>
            <a:endParaRPr lang="en-US" sz="1400"/>
          </a:p>
          <a:p>
            <a:pPr marL="0" indent="-457200">
              <a:spcAft>
                <a:spcPts val="200"/>
              </a:spcAft>
            </a:pPr>
            <a:endParaRPr lang="en-US" sz="1400">
              <a:solidFill>
                <a:srgbClr val="000000"/>
              </a:solidFill>
            </a:endParaRPr>
          </a:p>
          <a:p>
            <a:pPr marL="0" indent="-457200">
              <a:spcAft>
                <a:spcPts val="200"/>
              </a:spcAft>
            </a:pPr>
            <a:r>
              <a:rPr lang="en-US" sz="1400">
                <a:solidFill>
                  <a:srgbClr val="212529"/>
                </a:solidFill>
              </a:rPr>
              <a:t>Lawton, G. (October 2023) </a:t>
            </a:r>
            <a:r>
              <a:rPr lang="en-US" sz="1400">
                <a:solidFill>
                  <a:srgbClr val="000000"/>
                </a:solidFill>
                <a:hlinkClick r:id="rId4"/>
              </a:rPr>
              <a:t>What is generative AI? Everything you need to know</a:t>
            </a:r>
            <a:r>
              <a:rPr lang="en-US" sz="1400">
                <a:solidFill>
                  <a:srgbClr val="212529"/>
                </a:solidFill>
              </a:rPr>
              <a:t>. The TechTarget Network.</a:t>
            </a:r>
          </a:p>
          <a:p>
            <a:pPr marL="0" indent="-457200">
              <a:spcAft>
                <a:spcPts val="200"/>
              </a:spcAft>
            </a:pPr>
            <a:endParaRPr lang="en-US" sz="1400">
              <a:solidFill>
                <a:srgbClr val="212529"/>
              </a:solidFill>
            </a:endParaRPr>
          </a:p>
          <a:p>
            <a:pPr marL="0" indent="-457200">
              <a:spcAft>
                <a:spcPts val="200"/>
              </a:spcAft>
            </a:pPr>
            <a:r>
              <a:rPr lang="en-US" sz="1400">
                <a:solidFill>
                  <a:srgbClr val="212529"/>
                </a:solidFill>
              </a:rPr>
              <a:t>Marr, B. (July 2023). </a:t>
            </a:r>
            <a:r>
              <a:rPr lang="en-US" sz="1400">
                <a:solidFill>
                  <a:srgbClr val="000000"/>
                </a:solidFill>
                <a:hlinkClick r:id="rId5"/>
              </a:rPr>
              <a:t>The Difference Between Generative AI And Traditional AI: An Easy Explanation For Anyone</a:t>
            </a:r>
            <a:r>
              <a:rPr lang="en-US" sz="1400">
                <a:solidFill>
                  <a:srgbClr val="212529"/>
                </a:solidFill>
              </a:rPr>
              <a:t>. Forbes.</a:t>
            </a:r>
          </a:p>
          <a:p>
            <a:pPr marL="0" indent="-457200">
              <a:spcAft>
                <a:spcPts val="200"/>
              </a:spcAft>
            </a:pPr>
            <a:endParaRPr lang="en-US" sz="1400">
              <a:solidFill>
                <a:srgbClr val="212529"/>
              </a:solidFill>
              <a:cs typeface="Arial"/>
            </a:endParaRPr>
          </a:p>
          <a:p>
            <a:pPr marL="0" indent="-457200">
              <a:spcAft>
                <a:spcPts val="200"/>
              </a:spcAft>
            </a:pPr>
            <a:r>
              <a:rPr lang="en-US" sz="1400">
                <a:solidFill>
                  <a:srgbClr val="212529"/>
                </a:solidFill>
                <a:cs typeface="Arial"/>
              </a:rPr>
              <a:t>Microsoft Bing. (November 2023). Bing Chat: AI prompt writing 101. </a:t>
            </a:r>
            <a:r>
              <a:rPr lang="en-US" sz="1400">
                <a:solidFill>
                  <a:srgbClr val="212529"/>
                </a:solidFill>
                <a:cs typeface="Arial"/>
                <a:hlinkClick r:id="rId6"/>
              </a:rPr>
              <a:t>www.microsoft.com/en-us/bing/do-more-with-ai/ai-prompt-writing</a:t>
            </a:r>
            <a:endParaRPr lang="en-US" sz="1400">
              <a:solidFill>
                <a:srgbClr val="000000"/>
              </a:solidFill>
              <a:cs typeface="Arial"/>
            </a:endParaRPr>
          </a:p>
          <a:p>
            <a:pPr marL="0" indent="-457200">
              <a:spcAft>
                <a:spcPts val="200"/>
              </a:spcAft>
            </a:pPr>
            <a:endParaRPr lang="en-US" sz="1400">
              <a:solidFill>
                <a:srgbClr val="212529"/>
              </a:solidFill>
              <a:cs typeface="Arial"/>
            </a:endParaRPr>
          </a:p>
          <a:p>
            <a:pPr indent="-457200"/>
            <a:r>
              <a:rPr lang="en-CA" sz="1400" err="1">
                <a:cs typeface="Arial"/>
              </a:rPr>
              <a:t>Pasick</a:t>
            </a:r>
            <a:r>
              <a:rPr lang="en-CA" sz="1400">
                <a:cs typeface="Arial"/>
              </a:rPr>
              <a:t>, A. (2023, March 27). Artificial Intelligence Glossary: Neural Networks and Other Terms Explained. The New York Times. </a:t>
            </a:r>
            <a:r>
              <a:rPr lang="en-CA" sz="1400">
                <a:solidFill>
                  <a:srgbClr val="000000"/>
                </a:solidFill>
                <a:cs typeface="Arial"/>
                <a:hlinkClick r:id="rId7"/>
              </a:rPr>
              <a:t>https://www.nytimes.com/article/ai-artificial-intelligence-glossary.html</a:t>
            </a:r>
            <a:r>
              <a:rPr lang="en-CA" sz="1400">
                <a:cs typeface="Arial"/>
              </a:rPr>
              <a:t> </a:t>
            </a:r>
            <a:endParaRPr lang="en-US" sz="1400">
              <a:solidFill>
                <a:srgbClr val="000000"/>
              </a:solidFill>
              <a:cs typeface="Arial"/>
            </a:endParaRPr>
          </a:p>
          <a:p>
            <a:pPr indent="-457200"/>
            <a:endParaRPr lang="en-CA" sz="1400">
              <a:solidFill>
                <a:srgbClr val="000000"/>
              </a:solidFill>
              <a:cs typeface="Arial"/>
            </a:endParaRPr>
          </a:p>
          <a:p>
            <a:pPr marL="0" indent="-457200">
              <a:spcAft>
                <a:spcPts val="200"/>
              </a:spcAft>
            </a:pPr>
            <a:r>
              <a:rPr lang="en-CA" sz="1400">
                <a:solidFill>
                  <a:srgbClr val="000000"/>
                </a:solidFill>
                <a:cs typeface="Arial"/>
              </a:rPr>
              <a:t>Risko, E. F., &amp; Gilbert, S. J. (2016). Cognitive Offloading. Trends in Cognitive Sciences, 20(9), 676–688.   </a:t>
            </a:r>
          </a:p>
          <a:p>
            <a:pPr marL="0" indent="-457200">
              <a:spcAft>
                <a:spcPts val="200"/>
              </a:spcAft>
            </a:pPr>
            <a:r>
              <a:rPr lang="en-CA" sz="1400">
                <a:solidFill>
                  <a:srgbClr val="000000"/>
                </a:solidFill>
                <a:cs typeface="Arial"/>
              </a:rPr>
              <a:t>   </a:t>
            </a:r>
            <a:r>
              <a:rPr lang="en-CA" sz="1400">
                <a:solidFill>
                  <a:srgbClr val="000000"/>
                </a:solidFill>
                <a:cs typeface="Arial"/>
                <a:hlinkClick r:id="rId8"/>
              </a:rPr>
              <a:t>https://doi.org/10.1016/j.tics.2016.07.00</a:t>
            </a:r>
            <a:r>
              <a:rPr lang="en-CA" sz="1400">
                <a:solidFill>
                  <a:srgbClr val="000000"/>
                </a:solidFill>
                <a:cs typeface="Arial"/>
              </a:rPr>
              <a:t>2 </a:t>
            </a:r>
            <a:endParaRPr lang="en-CA"/>
          </a:p>
          <a:p>
            <a:pPr marL="0" indent="-457200">
              <a:spcAft>
                <a:spcPts val="200"/>
              </a:spcAft>
            </a:pPr>
            <a:endParaRPr lang="en-CA" sz="1400">
              <a:solidFill>
                <a:srgbClr val="000000"/>
              </a:solidFill>
              <a:cs typeface="Arial"/>
            </a:endParaRPr>
          </a:p>
          <a:p>
            <a:pPr marL="0" indent="-457200">
              <a:spcBef>
                <a:spcPts val="600"/>
              </a:spcBef>
            </a:pPr>
            <a:r>
              <a:rPr lang="en-US" sz="1400">
                <a:solidFill>
                  <a:srgbClr val="212529"/>
                </a:solidFill>
                <a:cs typeface="Arial"/>
              </a:rPr>
              <a:t>Trust Insights. (July 2023). Instant Insights: How to Write an Effective ChatGPT Prompt.</a:t>
            </a:r>
            <a:endParaRPr lang="en-CA" sz="1400">
              <a:cs typeface="Arial"/>
            </a:endParaRPr>
          </a:p>
          <a:p>
            <a:pPr marL="0" indent="-457200">
              <a:spcBef>
                <a:spcPts val="600"/>
              </a:spcBef>
            </a:pPr>
            <a:r>
              <a:rPr lang="en-US" sz="1400">
                <a:solidFill>
                  <a:srgbClr val="212529"/>
                </a:solidFill>
                <a:cs typeface="Arial"/>
              </a:rPr>
              <a:t>    </a:t>
            </a:r>
            <a:r>
              <a:rPr lang="en-US" sz="1400">
                <a:solidFill>
                  <a:srgbClr val="000000"/>
                </a:solidFill>
                <a:cs typeface="Arial"/>
                <a:hlinkClick r:id="rId9"/>
              </a:rPr>
              <a:t>www.trustinsights.ai/insights/instant-insights/instant-insights-how-to-write-an-effective-chatgpt-prompt</a:t>
            </a:r>
            <a:endParaRPr lang="en-CA" sz="1400"/>
          </a:p>
        </p:txBody>
      </p:sp>
      <p:sp>
        <p:nvSpPr>
          <p:cNvPr id="6" name="Google Shape;658;p3">
            <a:extLst>
              <a:ext uri="{FF2B5EF4-FFF2-40B4-BE49-F238E27FC236}">
                <a16:creationId xmlns:a16="http://schemas.microsoft.com/office/drawing/2014/main" id="{314F5F56-92A4-2D37-0702-92F74357BC91}"/>
              </a:ext>
            </a:extLst>
          </p:cNvPr>
          <p:cNvSpPr txBox="1">
            <a:spLocks noGrp="1"/>
          </p:cNvSpPr>
          <p:nvPr>
            <p:ph type="ftr" sz="quarter" idx="14"/>
          </p:nvPr>
        </p:nvSpPr>
        <p:spPr>
          <a:xfrm>
            <a:off x="1004465" y="6304235"/>
            <a:ext cx="9599621" cy="365125"/>
          </a:xfrm>
          <a:prstGeom prst="rect">
            <a:avLst/>
          </a:prstGeom>
          <a:noFill/>
          <a:ln>
            <a:noFill/>
          </a:ln>
        </p:spPr>
        <p:txBody>
          <a:bodyPr spcFirstLastPara="1" wrap="square" lIns="91425" tIns="45700" rIns="91425" bIns="45700" anchor="ctr" anchorCtr="0">
            <a:noAutofit/>
          </a:bodyPr>
          <a:lstStyle/>
          <a:p>
            <a:r>
              <a:rPr lang="en-CA" sz="1200">
                <a:solidFill>
                  <a:schemeClr val="bg1">
                    <a:lumMod val="50000"/>
                  </a:schemeClr>
                </a:solidFill>
                <a:latin typeface="IBM Plex Sans SemiBold"/>
              </a:rPr>
              <a:t>Generative Artificial Intelligence for </a:t>
            </a:r>
            <a:r>
              <a:rPr lang="en-CA" sz="1200" err="1">
                <a:solidFill>
                  <a:schemeClr val="bg1">
                    <a:lumMod val="50000"/>
                  </a:schemeClr>
                </a:solidFill>
                <a:latin typeface="IBM Plex Sans SemiBold"/>
              </a:rPr>
              <a:t>YorkU</a:t>
            </a:r>
            <a:r>
              <a:rPr lang="en-CA" sz="1200">
                <a:solidFill>
                  <a:schemeClr val="bg1">
                    <a:lumMod val="50000"/>
                  </a:schemeClr>
                </a:solidFill>
                <a:latin typeface="IBM Plex Sans SemiBold"/>
              </a:rPr>
              <a:t> Students</a:t>
            </a:r>
            <a:endParaRPr lang="en-US"/>
          </a:p>
        </p:txBody>
      </p:sp>
    </p:spTree>
    <p:extLst>
      <p:ext uri="{BB962C8B-B14F-4D97-AF65-F5344CB8AC3E}">
        <p14:creationId xmlns:p14="http://schemas.microsoft.com/office/powerpoint/2010/main" val="27859417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83">
      <a:dk1>
        <a:srgbClr val="000000"/>
      </a:dk1>
      <a:lt1>
        <a:srgbClr val="FFFFFF"/>
      </a:lt1>
      <a:dk2>
        <a:srgbClr val="AF1F24"/>
      </a:dk2>
      <a:lt2>
        <a:srgbClr val="F2F2F2"/>
      </a:lt2>
      <a:accent1>
        <a:srgbClr val="E11837"/>
      </a:accent1>
      <a:accent2>
        <a:srgbClr val="686361"/>
      </a:accent2>
      <a:accent3>
        <a:srgbClr val="7F1516"/>
      </a:accent3>
      <a:accent4>
        <a:srgbClr val="3EC2ED"/>
      </a:accent4>
      <a:accent5>
        <a:srgbClr val="AFE1F3"/>
      </a:accent5>
      <a:accent6>
        <a:srgbClr val="D6D0CA"/>
      </a:accent6>
      <a:hlink>
        <a:srgbClr val="E21E38"/>
      </a:hlink>
      <a:folHlink>
        <a:srgbClr val="AF1F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41</Slides>
  <Notes>31</Notes>
  <HiddenSlides>0</HiddenSlide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Table of Contents</vt:lpstr>
      <vt:lpstr>For Course Directors: Instructions for Using This Resource</vt:lpstr>
      <vt:lpstr>For Course Directors: Selecting Your Course Policy on GenAI</vt:lpstr>
      <vt:lpstr>Generative Artificial Intelligence (GenAI) for YorkU Students</vt:lpstr>
      <vt:lpstr>Learning Outcomes</vt:lpstr>
      <vt:lpstr>PowerPoint Presentation</vt:lpstr>
      <vt:lpstr>What is Generative AI?</vt:lpstr>
      <vt:lpstr>How are you currently using GenAI?</vt:lpstr>
      <vt:lpstr>How does GenAI work?</vt:lpstr>
      <vt:lpstr>How is GenAI different from Traditional AI?</vt:lpstr>
      <vt:lpstr>Cognitive Offloading: When and why to use GenAI?</vt:lpstr>
      <vt:lpstr>GenAI is Constantly Evolving!</vt:lpstr>
      <vt:lpstr>PowerPoint Presentation</vt:lpstr>
      <vt:lpstr>Senate Policy on Academic Conduct: Use of GenAI </vt:lpstr>
      <vt:lpstr>Senate Policy on Academic Conduct: Student Responsibilities Section 6.2</vt:lpstr>
      <vt:lpstr>Course Policy:  Use of AI-Based Tools Permitted</vt:lpstr>
      <vt:lpstr>Course Policy:  Use of AI-Based Tools Required</vt:lpstr>
      <vt:lpstr>Providing Documentation</vt:lpstr>
      <vt:lpstr>Course Policy:  No Use of AI-Based Tools</vt:lpstr>
      <vt:lpstr>Ethical Guidelines for using GenAI in this Course</vt:lpstr>
      <vt:lpstr>Providing Documentation</vt:lpstr>
      <vt:lpstr>Providing Documentation</vt:lpstr>
      <vt:lpstr>Opportunities in using AI-based tools for academic work </vt:lpstr>
      <vt:lpstr>PowerPoint Presentation</vt:lpstr>
      <vt:lpstr>Digital Literacy</vt:lpstr>
      <vt:lpstr>Prompt Writing Tips</vt:lpstr>
      <vt:lpstr>Prompt Writing: RACE Formula</vt:lpstr>
      <vt:lpstr>Thinking Critically About Generative AI</vt:lpstr>
      <vt:lpstr>Thinking Critically With Generative AI</vt:lpstr>
      <vt:lpstr>Challenges in using AI-based tools for Academic Work </vt:lpstr>
      <vt:lpstr>Evaluating AI-Generated Information For...</vt:lpstr>
      <vt:lpstr>Ethical Concerns with GenAI</vt:lpstr>
      <vt:lpstr>Digital Safety</vt:lpstr>
      <vt:lpstr>Protecting Data and Privacy – Example: Microsoft Copilot</vt:lpstr>
      <vt:lpstr>PowerPoint Presentation</vt:lpstr>
      <vt:lpstr>What is Academic Integrity?</vt:lpstr>
      <vt:lpstr>Citing Your Work: Artificial Intelligence (AI) Tools</vt:lpstr>
      <vt:lpstr>      QUESTIONS?</vt:lpstr>
      <vt:lpstr>Summary of Important Links</vt:lpstr>
      <vt:lpstr>Contacts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Diversity and Inclusion (EDI) and Academic Integrity: Making the Connection</dc:title>
  <dc:creator>Samantha Cutrara</dc:creator>
  <cp:revision>66</cp:revision>
  <dcterms:created xsi:type="dcterms:W3CDTF">2020-11-12T17:14:15Z</dcterms:created>
  <dcterms:modified xsi:type="dcterms:W3CDTF">2024-11-07T17:46:00Z</dcterms:modified>
</cp:coreProperties>
</file>